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sldIdLst>
    <p:sldId id="256" r:id="rId2"/>
    <p:sldId id="261" r:id="rId3"/>
    <p:sldId id="268" r:id="rId4"/>
    <p:sldId id="270" r:id="rId5"/>
    <p:sldId id="262" r:id="rId6"/>
    <p:sldId id="271" r:id="rId7"/>
    <p:sldId id="269" r:id="rId8"/>
    <p:sldId id="264" r:id="rId9"/>
    <p:sldId id="266" r:id="rId10"/>
    <p:sldId id="267" r:id="rId11"/>
    <p:sldId id="272" r:id="rId12"/>
    <p:sldId id="265" r:id="rId13"/>
  </p:sldIdLst>
  <p:sldSz cx="9144000" cy="5143500" type="screen16x9"/>
  <p:notesSz cx="7010400" cy="9296400"/>
  <p:defaultTextStyle>
    <a:defPPr>
      <a:defRPr lang="en-US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ikarjunarao Kosuri" initials="MK" lastIdx="2" clrIdx="0">
    <p:extLst>
      <p:ext uri="{19B8F6BF-5375-455C-9EA6-DF929625EA0E}">
        <p15:presenceInfo xmlns:p15="http://schemas.microsoft.com/office/powerpoint/2012/main" userId="165e1d8911df6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0F975-1140-4A63-B9F0-20B3E8A09614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</dgm:pt>
    <dgm:pt modelId="{1B2AA770-0483-4835-AFA1-DFCCED343A1B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EF72657-EF9D-4C1C-822A-FF0AA13C46E3}" type="parTrans" cxnId="{F81E2BEF-B099-4A18-BED6-F091BD999116}">
      <dgm:prSet/>
      <dgm:spPr/>
      <dgm:t>
        <a:bodyPr/>
        <a:lstStyle/>
        <a:p>
          <a:endParaRPr lang="en-US"/>
        </a:p>
      </dgm:t>
    </dgm:pt>
    <dgm:pt modelId="{B231CDBD-8CD3-4FF3-9B5E-AB1A83AE19B5}" type="sibTrans" cxnId="{F81E2BEF-B099-4A18-BED6-F091BD999116}">
      <dgm:prSet/>
      <dgm:spPr/>
      <dgm:t>
        <a:bodyPr/>
        <a:lstStyle/>
        <a:p>
          <a:endParaRPr lang="en-US"/>
        </a:p>
      </dgm:t>
    </dgm:pt>
    <dgm:pt modelId="{7ABF470D-ABD1-4243-BF53-34212356EF2D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BF30D6A2-646D-4759-B8C9-57D0E3E3BA89}" type="sibTrans" cxnId="{0E1870E5-CAFC-433C-9227-4A66568445F1}">
      <dgm:prSet/>
      <dgm:spPr/>
      <dgm:t>
        <a:bodyPr/>
        <a:lstStyle/>
        <a:p>
          <a:endParaRPr lang="en-US"/>
        </a:p>
      </dgm:t>
    </dgm:pt>
    <dgm:pt modelId="{720D1F2B-0B13-4799-BEFA-0CD805E992A4}" type="parTrans" cxnId="{0E1870E5-CAFC-433C-9227-4A66568445F1}">
      <dgm:prSet/>
      <dgm:spPr/>
      <dgm:t>
        <a:bodyPr/>
        <a:lstStyle/>
        <a:p>
          <a:endParaRPr lang="en-US"/>
        </a:p>
      </dgm:t>
    </dgm:pt>
    <dgm:pt modelId="{68A23A23-5D90-47BA-BAE8-36BB5BF1F513}">
      <dgm:prSet phldrT="[Text]"/>
      <dgm:spPr/>
      <dgm:t>
        <a:bodyPr/>
        <a:lstStyle/>
        <a:p>
          <a:r>
            <a:rPr lang="en-US" dirty="0"/>
            <a:t>Non Actionable Results</a:t>
          </a:r>
        </a:p>
      </dgm:t>
    </dgm:pt>
    <dgm:pt modelId="{5E51DD18-0158-4E8A-8753-9360DA06A67E}" type="parTrans" cxnId="{3E72DF5B-FF4B-4EE8-9D02-02B65517E49F}">
      <dgm:prSet/>
      <dgm:spPr/>
      <dgm:t>
        <a:bodyPr/>
        <a:lstStyle/>
        <a:p>
          <a:endParaRPr lang="en-US"/>
        </a:p>
      </dgm:t>
    </dgm:pt>
    <dgm:pt modelId="{7C7EF6AB-D71B-4559-B971-E3C0ACB682A1}" type="sibTrans" cxnId="{3E72DF5B-FF4B-4EE8-9D02-02B65517E49F}">
      <dgm:prSet/>
      <dgm:spPr/>
      <dgm:t>
        <a:bodyPr/>
        <a:lstStyle/>
        <a:p>
          <a:endParaRPr lang="en-US"/>
        </a:p>
      </dgm:t>
    </dgm:pt>
    <dgm:pt modelId="{6168AD89-C6FF-4BC8-95E2-5D416EE52EFF}">
      <dgm:prSet phldrT="[Text]" custT="1"/>
      <dgm:spPr/>
      <dgm:t>
        <a:bodyPr/>
        <a:lstStyle/>
        <a:p>
          <a:pPr>
            <a:buNone/>
          </a:pPr>
          <a:r>
            <a:rPr lang="en-IN" sz="1100" b="0" i="0" u="none" dirty="0"/>
            <a:t>{‘text’: ’configure </a:t>
          </a:r>
          <a:r>
            <a:rPr lang="en-IN" sz="1100" b="0" i="0" u="none" dirty="0" err="1"/>
            <a:t>evc</a:t>
          </a:r>
          <a:r>
            <a:rPr lang="en-IN" sz="1100" b="0" i="0" u="none" dirty="0"/>
            <a:t>-map’, ‘intent’: ‘edit-config’}</a:t>
          </a:r>
          <a:endParaRPr lang="en-US" sz="1100" dirty="0"/>
        </a:p>
      </dgm:t>
    </dgm:pt>
    <dgm:pt modelId="{0A65547E-D2BE-42A5-8241-440DFE89E2D2}" type="parTrans" cxnId="{E4135B12-4520-42CD-B9DC-4C2C5E983D5A}">
      <dgm:prSet/>
      <dgm:spPr/>
      <dgm:t>
        <a:bodyPr/>
        <a:lstStyle/>
        <a:p>
          <a:endParaRPr lang="en-US"/>
        </a:p>
      </dgm:t>
    </dgm:pt>
    <dgm:pt modelId="{E9062E11-6A2F-4C8C-B274-5F8E7A381FC6}" type="sibTrans" cxnId="{E4135B12-4520-42CD-B9DC-4C2C5E983D5A}">
      <dgm:prSet/>
      <dgm:spPr/>
      <dgm:t>
        <a:bodyPr/>
        <a:lstStyle/>
        <a:p>
          <a:endParaRPr lang="en-US"/>
        </a:p>
      </dgm:t>
    </dgm:pt>
    <dgm:pt modelId="{C58556D4-7F4F-4FCB-9AD7-3039445BD9F3}">
      <dgm:prSet phldrT="[Text]"/>
      <dgm:spPr/>
      <dgm:t>
        <a:bodyPr/>
        <a:lstStyle/>
        <a:p>
          <a:r>
            <a:rPr lang="en-US" dirty="0"/>
            <a:t>Supervised classification</a:t>
          </a:r>
        </a:p>
      </dgm:t>
    </dgm:pt>
    <dgm:pt modelId="{C1887D4C-288D-462E-940C-686971C1DE58}" type="parTrans" cxnId="{555D6911-23E2-4248-847E-3444711A96DA}">
      <dgm:prSet/>
      <dgm:spPr/>
      <dgm:t>
        <a:bodyPr/>
        <a:lstStyle/>
        <a:p>
          <a:endParaRPr lang="en-US"/>
        </a:p>
      </dgm:t>
    </dgm:pt>
    <dgm:pt modelId="{3EF3AA15-65D8-4C98-B730-74DCE4C56564}" type="sibTrans" cxnId="{555D6911-23E2-4248-847E-3444711A96DA}">
      <dgm:prSet/>
      <dgm:spPr/>
      <dgm:t>
        <a:bodyPr/>
        <a:lstStyle/>
        <a:p>
          <a:endParaRPr lang="en-US"/>
        </a:p>
      </dgm:t>
    </dgm:pt>
    <dgm:pt modelId="{497E1CF0-CCC4-4B3A-80F0-83B5DF2CDF78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How to configure evc-map</a:t>
          </a:r>
        </a:p>
      </dgm:t>
    </dgm:pt>
    <dgm:pt modelId="{B3F5FA36-6035-43AF-B75E-BA31BE83A40B}" type="parTrans" cxnId="{7205F774-619D-44CF-8F04-149C81E76001}">
      <dgm:prSet/>
      <dgm:spPr/>
      <dgm:t>
        <a:bodyPr/>
        <a:lstStyle/>
        <a:p>
          <a:endParaRPr lang="en-US"/>
        </a:p>
      </dgm:t>
    </dgm:pt>
    <dgm:pt modelId="{F19D6A90-209E-4071-992C-069094CEF60A}" type="sibTrans" cxnId="{7205F774-619D-44CF-8F04-149C81E76001}">
      <dgm:prSet/>
      <dgm:spPr/>
      <dgm:t>
        <a:bodyPr/>
        <a:lstStyle/>
        <a:p>
          <a:endParaRPr lang="en-US"/>
        </a:p>
      </dgm:t>
    </dgm:pt>
    <dgm:pt modelId="{A859F107-BB89-4394-99FC-FFEEE8963664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{’</a:t>
          </a:r>
          <a:r>
            <a:rPr lang="en-US" sz="1100" dirty="0" err="1"/>
            <a:t>intent’:’edit-config</a:t>
          </a:r>
          <a:r>
            <a:rPr lang="en-US" sz="1100" dirty="0"/>
            <a:t>’}</a:t>
          </a:r>
        </a:p>
      </dgm:t>
    </dgm:pt>
    <dgm:pt modelId="{883FEF61-B977-44CA-BE87-BCAE9C07370B}" type="parTrans" cxnId="{1222E2AD-FE48-416B-8D86-1B74B3941275}">
      <dgm:prSet/>
      <dgm:spPr/>
      <dgm:t>
        <a:bodyPr/>
        <a:lstStyle/>
        <a:p>
          <a:endParaRPr lang="en-US"/>
        </a:p>
      </dgm:t>
    </dgm:pt>
    <dgm:pt modelId="{F0AE4251-093A-4DA3-A44B-690D6F45DE74}" type="sibTrans" cxnId="{1222E2AD-FE48-416B-8D86-1B74B3941275}">
      <dgm:prSet/>
      <dgm:spPr/>
      <dgm:t>
        <a:bodyPr/>
        <a:lstStyle/>
        <a:p>
          <a:endParaRPr lang="en-US"/>
        </a:p>
      </dgm:t>
    </dgm:pt>
    <dgm:pt modelId="{B37DAE59-0CE2-4358-B8BC-C98ECDC92F12}">
      <dgm:prSet phldrT="[Text]" custT="1"/>
      <dgm:spPr/>
      <dgm:t>
        <a:bodyPr/>
        <a:lstStyle/>
        <a:p>
          <a:pPr>
            <a:buNone/>
          </a:pPr>
          <a:r>
            <a:rPr lang="en-US" sz="1600" dirty="0"/>
            <a:t>NLP Q&amp;A</a:t>
          </a:r>
        </a:p>
      </dgm:t>
    </dgm:pt>
    <dgm:pt modelId="{751B7B05-6DF4-4E72-8F32-C046C8DD4D53}" type="parTrans" cxnId="{508BDD48-641F-4583-8DD8-F9EDADD2E814}">
      <dgm:prSet/>
      <dgm:spPr/>
      <dgm:t>
        <a:bodyPr/>
        <a:lstStyle/>
        <a:p>
          <a:endParaRPr lang="en-US"/>
        </a:p>
      </dgm:t>
    </dgm:pt>
    <dgm:pt modelId="{3B7FF0DA-1D44-4A91-A086-D9FFFCFE868F}" type="sibTrans" cxnId="{508BDD48-641F-4583-8DD8-F9EDADD2E814}">
      <dgm:prSet/>
      <dgm:spPr/>
      <dgm:t>
        <a:bodyPr/>
        <a:lstStyle/>
        <a:p>
          <a:endParaRPr lang="en-US"/>
        </a:p>
      </dgm:t>
    </dgm:pt>
    <dgm:pt modelId="{3AC74B0A-180F-4B0E-9352-D7567A6986C7}">
      <dgm:prSet custT="1"/>
      <dgm:spPr/>
      <dgm:t>
        <a:bodyPr/>
        <a:lstStyle/>
        <a:p>
          <a:pPr>
            <a:buNone/>
          </a:pPr>
          <a:r>
            <a:rPr lang="en-IN" sz="1100" b="0" i="0" u="none" dirty="0"/>
            <a:t>{‘text’: ‘show me current evc-map table’, ‘intent’: ‘get-config’}</a:t>
          </a:r>
          <a:endParaRPr lang="en-US" sz="1100" dirty="0"/>
        </a:p>
      </dgm:t>
    </dgm:pt>
    <dgm:pt modelId="{DBD94D42-4B6D-4EF3-9D86-AC7B0DEF8500}" type="sibTrans" cxnId="{93DB14C3-9308-4F26-9758-5C7B38BDC186}">
      <dgm:prSet/>
      <dgm:spPr/>
      <dgm:t>
        <a:bodyPr/>
        <a:lstStyle/>
        <a:p>
          <a:endParaRPr lang="en-US"/>
        </a:p>
      </dgm:t>
    </dgm:pt>
    <dgm:pt modelId="{02C83535-90E3-46AB-920D-41A28A9BE340}" type="parTrans" cxnId="{93DB14C3-9308-4F26-9758-5C7B38BDC186}">
      <dgm:prSet/>
      <dgm:spPr/>
      <dgm:t>
        <a:bodyPr/>
        <a:lstStyle/>
        <a:p>
          <a:endParaRPr lang="en-US"/>
        </a:p>
      </dgm:t>
    </dgm:pt>
    <dgm:pt modelId="{0DA6A195-0E59-4409-A228-33D6EBDBBAF8}" type="pres">
      <dgm:prSet presAssocID="{1ED0F975-1140-4A63-B9F0-20B3E8A09614}" presName="Name0" presStyleCnt="0">
        <dgm:presLayoutVars>
          <dgm:dir/>
          <dgm:animOne val="branch"/>
          <dgm:animLvl val="lvl"/>
        </dgm:presLayoutVars>
      </dgm:prSet>
      <dgm:spPr/>
    </dgm:pt>
    <dgm:pt modelId="{A8AE383B-01F3-417E-B388-327183D94FAE}" type="pres">
      <dgm:prSet presAssocID="{1B2AA770-0483-4835-AFA1-DFCCED343A1B}" presName="chaos" presStyleCnt="0"/>
      <dgm:spPr/>
    </dgm:pt>
    <dgm:pt modelId="{F6B4E62B-9B87-472F-AB48-74448DEE1464}" type="pres">
      <dgm:prSet presAssocID="{1B2AA770-0483-4835-AFA1-DFCCED343A1B}" presName="parTx1" presStyleLbl="revTx" presStyleIdx="0" presStyleCnt="6"/>
      <dgm:spPr/>
    </dgm:pt>
    <dgm:pt modelId="{35E424AB-6ABE-4F7D-B78D-BBE94CBE959C}" type="pres">
      <dgm:prSet presAssocID="{1B2AA770-0483-4835-AFA1-DFCCED343A1B}" presName="desTx1" presStyleLbl="revTx" presStyleIdx="1" presStyleCnt="6" custScaleX="125016">
        <dgm:presLayoutVars>
          <dgm:bulletEnabled val="1"/>
        </dgm:presLayoutVars>
      </dgm:prSet>
      <dgm:spPr/>
    </dgm:pt>
    <dgm:pt modelId="{85D34741-FD08-4B27-8F7C-298FDCF18C51}" type="pres">
      <dgm:prSet presAssocID="{1B2AA770-0483-4835-AFA1-DFCCED343A1B}" presName="c1" presStyleLbl="node1" presStyleIdx="0" presStyleCnt="19"/>
      <dgm:spPr/>
    </dgm:pt>
    <dgm:pt modelId="{EBF973DD-940D-43B7-9D6D-E0FFE7283B90}" type="pres">
      <dgm:prSet presAssocID="{1B2AA770-0483-4835-AFA1-DFCCED343A1B}" presName="c2" presStyleLbl="node1" presStyleIdx="1" presStyleCnt="19"/>
      <dgm:spPr/>
    </dgm:pt>
    <dgm:pt modelId="{3C6BD62E-0237-4831-8417-9ED815C8967D}" type="pres">
      <dgm:prSet presAssocID="{1B2AA770-0483-4835-AFA1-DFCCED343A1B}" presName="c3" presStyleLbl="node1" presStyleIdx="2" presStyleCnt="19"/>
      <dgm:spPr/>
    </dgm:pt>
    <dgm:pt modelId="{3D302C16-9E65-413B-9796-6D5E6487A971}" type="pres">
      <dgm:prSet presAssocID="{1B2AA770-0483-4835-AFA1-DFCCED343A1B}" presName="c4" presStyleLbl="node1" presStyleIdx="3" presStyleCnt="19"/>
      <dgm:spPr/>
    </dgm:pt>
    <dgm:pt modelId="{04A89810-97FF-4347-83E4-0116A1674A93}" type="pres">
      <dgm:prSet presAssocID="{1B2AA770-0483-4835-AFA1-DFCCED343A1B}" presName="c5" presStyleLbl="node1" presStyleIdx="4" presStyleCnt="19"/>
      <dgm:spPr/>
    </dgm:pt>
    <dgm:pt modelId="{86476C30-C1C6-453E-B45C-E910AF1125C8}" type="pres">
      <dgm:prSet presAssocID="{1B2AA770-0483-4835-AFA1-DFCCED343A1B}" presName="c6" presStyleLbl="node1" presStyleIdx="5" presStyleCnt="19"/>
      <dgm:spPr/>
    </dgm:pt>
    <dgm:pt modelId="{A60195A7-42B3-4D22-81BE-23783F06E8F0}" type="pres">
      <dgm:prSet presAssocID="{1B2AA770-0483-4835-AFA1-DFCCED343A1B}" presName="c7" presStyleLbl="node1" presStyleIdx="6" presStyleCnt="19"/>
      <dgm:spPr/>
    </dgm:pt>
    <dgm:pt modelId="{E21F483E-7211-49D7-99D4-D3DF37A28F07}" type="pres">
      <dgm:prSet presAssocID="{1B2AA770-0483-4835-AFA1-DFCCED343A1B}" presName="c8" presStyleLbl="node1" presStyleIdx="7" presStyleCnt="19"/>
      <dgm:spPr/>
    </dgm:pt>
    <dgm:pt modelId="{938FBA28-2503-465F-89E1-CF939975B1D0}" type="pres">
      <dgm:prSet presAssocID="{1B2AA770-0483-4835-AFA1-DFCCED343A1B}" presName="c9" presStyleLbl="node1" presStyleIdx="8" presStyleCnt="19"/>
      <dgm:spPr/>
    </dgm:pt>
    <dgm:pt modelId="{CDC084D4-53C2-4947-9463-91553EEB0E21}" type="pres">
      <dgm:prSet presAssocID="{1B2AA770-0483-4835-AFA1-DFCCED343A1B}" presName="c10" presStyleLbl="node1" presStyleIdx="9" presStyleCnt="19"/>
      <dgm:spPr/>
    </dgm:pt>
    <dgm:pt modelId="{ED9C198F-CA16-4845-B4E4-57265C43ED9F}" type="pres">
      <dgm:prSet presAssocID="{1B2AA770-0483-4835-AFA1-DFCCED343A1B}" presName="c11" presStyleLbl="node1" presStyleIdx="10" presStyleCnt="19"/>
      <dgm:spPr/>
    </dgm:pt>
    <dgm:pt modelId="{58B09D88-F5BB-44E7-8757-9E656CC8FA23}" type="pres">
      <dgm:prSet presAssocID="{1B2AA770-0483-4835-AFA1-DFCCED343A1B}" presName="c12" presStyleLbl="node1" presStyleIdx="11" presStyleCnt="19"/>
      <dgm:spPr/>
    </dgm:pt>
    <dgm:pt modelId="{5D5246B8-AF4F-4010-919C-896D61F858D0}" type="pres">
      <dgm:prSet presAssocID="{1B2AA770-0483-4835-AFA1-DFCCED343A1B}" presName="c13" presStyleLbl="node1" presStyleIdx="12" presStyleCnt="19"/>
      <dgm:spPr/>
    </dgm:pt>
    <dgm:pt modelId="{5DDD37E5-FFF1-4524-B81D-A59F2DAFF1EC}" type="pres">
      <dgm:prSet presAssocID="{1B2AA770-0483-4835-AFA1-DFCCED343A1B}" presName="c14" presStyleLbl="node1" presStyleIdx="13" presStyleCnt="19"/>
      <dgm:spPr/>
    </dgm:pt>
    <dgm:pt modelId="{05C3E372-DA10-42F3-B74D-9D5ADDD4918F}" type="pres">
      <dgm:prSet presAssocID="{1B2AA770-0483-4835-AFA1-DFCCED343A1B}" presName="c15" presStyleLbl="node1" presStyleIdx="14" presStyleCnt="19"/>
      <dgm:spPr/>
    </dgm:pt>
    <dgm:pt modelId="{ECE79305-CC9C-4AB5-BAC5-6DF7B7E5D6FF}" type="pres">
      <dgm:prSet presAssocID="{1B2AA770-0483-4835-AFA1-DFCCED343A1B}" presName="c16" presStyleLbl="node1" presStyleIdx="15" presStyleCnt="19"/>
      <dgm:spPr/>
    </dgm:pt>
    <dgm:pt modelId="{086E81AF-584E-471A-8B66-953C5C353014}" type="pres">
      <dgm:prSet presAssocID="{1B2AA770-0483-4835-AFA1-DFCCED343A1B}" presName="c17" presStyleLbl="node1" presStyleIdx="16" presStyleCnt="19"/>
      <dgm:spPr/>
    </dgm:pt>
    <dgm:pt modelId="{7F12B728-A13A-41E9-ACD2-D59E095744CB}" type="pres">
      <dgm:prSet presAssocID="{1B2AA770-0483-4835-AFA1-DFCCED343A1B}" presName="c18" presStyleLbl="node1" presStyleIdx="17" presStyleCnt="19"/>
      <dgm:spPr/>
    </dgm:pt>
    <dgm:pt modelId="{9D4EE402-C0BE-4A0D-9287-D45D7D5A2CD2}" type="pres">
      <dgm:prSet presAssocID="{B231CDBD-8CD3-4FF3-9B5E-AB1A83AE19B5}" presName="chevronComposite1" presStyleCnt="0"/>
      <dgm:spPr/>
    </dgm:pt>
    <dgm:pt modelId="{97C5B3FF-C460-4DD6-B98C-9CF78324FAFC}" type="pres">
      <dgm:prSet presAssocID="{B231CDBD-8CD3-4FF3-9B5E-AB1A83AE19B5}" presName="chevron1" presStyleLbl="sibTrans2D1" presStyleIdx="0" presStyleCnt="4"/>
      <dgm:spPr/>
    </dgm:pt>
    <dgm:pt modelId="{F589591C-5BBE-4C2C-8E47-A081CA773488}" type="pres">
      <dgm:prSet presAssocID="{B231CDBD-8CD3-4FF3-9B5E-AB1A83AE19B5}" presName="spChevron1" presStyleCnt="0"/>
      <dgm:spPr/>
    </dgm:pt>
    <dgm:pt modelId="{D016B2D2-EA54-4EA5-B1C4-6A703A0F7122}" type="pres">
      <dgm:prSet presAssocID="{7ABF470D-ABD1-4243-BF53-34212356EF2D}" presName="middle" presStyleCnt="0"/>
      <dgm:spPr/>
    </dgm:pt>
    <dgm:pt modelId="{B90B68FB-718A-42E1-A87D-8C93E4887E6A}" type="pres">
      <dgm:prSet presAssocID="{7ABF470D-ABD1-4243-BF53-34212356EF2D}" presName="parTxMid" presStyleLbl="revTx" presStyleIdx="2" presStyleCnt="6"/>
      <dgm:spPr/>
    </dgm:pt>
    <dgm:pt modelId="{27F162D0-C8FF-4190-8B11-9EBC0B861D49}" type="pres">
      <dgm:prSet presAssocID="{7ABF470D-ABD1-4243-BF53-34212356EF2D}" presName="spMid" presStyleCnt="0"/>
      <dgm:spPr/>
    </dgm:pt>
    <dgm:pt modelId="{0FF08DFE-5C4C-4FF9-9EF8-987363A9BFDA}" type="pres">
      <dgm:prSet presAssocID="{BF30D6A2-646D-4759-B8C9-57D0E3E3BA89}" presName="chevronComposite1" presStyleCnt="0"/>
      <dgm:spPr/>
    </dgm:pt>
    <dgm:pt modelId="{78F27418-7DB6-4C4B-AC97-DB776C1D1D00}" type="pres">
      <dgm:prSet presAssocID="{BF30D6A2-646D-4759-B8C9-57D0E3E3BA89}" presName="chevron1" presStyleLbl="sibTrans2D1" presStyleIdx="1" presStyleCnt="4"/>
      <dgm:spPr/>
    </dgm:pt>
    <dgm:pt modelId="{E2865DA5-1A6C-4C74-BA72-6F8E91FA8249}" type="pres">
      <dgm:prSet presAssocID="{BF30D6A2-646D-4759-B8C9-57D0E3E3BA89}" presName="spChevron1" presStyleCnt="0"/>
      <dgm:spPr/>
    </dgm:pt>
    <dgm:pt modelId="{662D2757-3439-40A6-A52F-E5FADDCA9DB0}" type="pres">
      <dgm:prSet presAssocID="{C58556D4-7F4F-4FCB-9AD7-3039445BD9F3}" presName="middle" presStyleCnt="0"/>
      <dgm:spPr/>
    </dgm:pt>
    <dgm:pt modelId="{D9C9DD09-29C3-4E71-AE22-91424D5A66B1}" type="pres">
      <dgm:prSet presAssocID="{C58556D4-7F4F-4FCB-9AD7-3039445BD9F3}" presName="parTxMid" presStyleLbl="revTx" presStyleIdx="3" presStyleCnt="6"/>
      <dgm:spPr/>
    </dgm:pt>
    <dgm:pt modelId="{5D71E8AD-804A-4C46-A4A3-2002759B9626}" type="pres">
      <dgm:prSet presAssocID="{C58556D4-7F4F-4FCB-9AD7-3039445BD9F3}" presName="desTxMid" presStyleLbl="revTx" presStyleIdx="4" presStyleCnt="6" custScaleX="125577">
        <dgm:presLayoutVars>
          <dgm:bulletEnabled val="1"/>
        </dgm:presLayoutVars>
      </dgm:prSet>
      <dgm:spPr/>
    </dgm:pt>
    <dgm:pt modelId="{A39235B6-A69F-4707-8074-5DEF630744BB}" type="pres">
      <dgm:prSet presAssocID="{C58556D4-7F4F-4FCB-9AD7-3039445BD9F3}" presName="spMid" presStyleCnt="0"/>
      <dgm:spPr/>
    </dgm:pt>
    <dgm:pt modelId="{56BCBF4B-A26E-412A-9410-C226845B9FC6}" type="pres">
      <dgm:prSet presAssocID="{3EF3AA15-65D8-4C98-B730-74DCE4C56564}" presName="chevronComposite1" presStyleCnt="0"/>
      <dgm:spPr/>
    </dgm:pt>
    <dgm:pt modelId="{72EC898B-CEEB-4859-92CB-CDA5BCFF04FE}" type="pres">
      <dgm:prSet presAssocID="{3EF3AA15-65D8-4C98-B730-74DCE4C56564}" presName="chevron1" presStyleLbl="sibTrans2D1" presStyleIdx="2" presStyleCnt="4"/>
      <dgm:spPr/>
    </dgm:pt>
    <dgm:pt modelId="{C26D92A6-E481-472E-A80A-940B6B55B77B}" type="pres">
      <dgm:prSet presAssocID="{3EF3AA15-65D8-4C98-B730-74DCE4C56564}" presName="spChevron1" presStyleCnt="0"/>
      <dgm:spPr/>
    </dgm:pt>
    <dgm:pt modelId="{46D221B3-A785-45CA-82C9-3EB6EE4FC01A}" type="pres">
      <dgm:prSet presAssocID="{B37DAE59-0CE2-4358-B8BC-C98ECDC92F12}" presName="middle" presStyleCnt="0"/>
      <dgm:spPr/>
    </dgm:pt>
    <dgm:pt modelId="{8172EE82-148F-4E4F-9603-33440B5FE0B5}" type="pres">
      <dgm:prSet presAssocID="{B37DAE59-0CE2-4358-B8BC-C98ECDC92F12}" presName="parTxMid" presStyleLbl="revTx" presStyleIdx="5" presStyleCnt="6"/>
      <dgm:spPr/>
    </dgm:pt>
    <dgm:pt modelId="{4640FE20-D52E-4B6C-9056-86E650A90173}" type="pres">
      <dgm:prSet presAssocID="{B37DAE59-0CE2-4358-B8BC-C98ECDC92F12}" presName="spMid" presStyleCnt="0"/>
      <dgm:spPr/>
    </dgm:pt>
    <dgm:pt modelId="{11E10DA7-49A3-4429-98BD-8D57CFBB1010}" type="pres">
      <dgm:prSet presAssocID="{3B7FF0DA-1D44-4A91-A086-D9FFFCFE868F}" presName="chevronComposite1" presStyleCnt="0"/>
      <dgm:spPr/>
    </dgm:pt>
    <dgm:pt modelId="{AA9C96AA-ED4F-485F-80EA-5DB098D85FF2}" type="pres">
      <dgm:prSet presAssocID="{3B7FF0DA-1D44-4A91-A086-D9FFFCFE868F}" presName="chevron1" presStyleLbl="sibTrans2D1" presStyleIdx="3" presStyleCnt="4"/>
      <dgm:spPr/>
    </dgm:pt>
    <dgm:pt modelId="{B6BDCE8E-206E-4E69-AE66-C5C66CB8C799}" type="pres">
      <dgm:prSet presAssocID="{3B7FF0DA-1D44-4A91-A086-D9FFFCFE868F}" presName="spChevron1" presStyleCnt="0"/>
      <dgm:spPr/>
    </dgm:pt>
    <dgm:pt modelId="{1BC87FBE-136B-418C-84A3-24FC9F85DAF8}" type="pres">
      <dgm:prSet presAssocID="{68A23A23-5D90-47BA-BAE8-36BB5BF1F513}" presName="last" presStyleCnt="0"/>
      <dgm:spPr/>
    </dgm:pt>
    <dgm:pt modelId="{9DC4A67B-5398-4A22-82AC-679D19E096B1}" type="pres">
      <dgm:prSet presAssocID="{68A23A23-5D90-47BA-BAE8-36BB5BF1F513}" presName="circleTx" presStyleLbl="node1" presStyleIdx="18" presStyleCnt="19"/>
      <dgm:spPr/>
    </dgm:pt>
    <dgm:pt modelId="{8C5972DC-A349-4BF7-8DB9-DDEAE6CC277C}" type="pres">
      <dgm:prSet presAssocID="{68A23A23-5D90-47BA-BAE8-36BB5BF1F513}" presName="spN" presStyleCnt="0"/>
      <dgm:spPr/>
    </dgm:pt>
  </dgm:ptLst>
  <dgm:cxnLst>
    <dgm:cxn modelId="{A2D52F06-F820-4DBD-BEAD-4A8967644ACD}" type="presOf" srcId="{7ABF470D-ABD1-4243-BF53-34212356EF2D}" destId="{B90B68FB-718A-42E1-A87D-8C93E4887E6A}" srcOrd="0" destOrd="0" presId="urn:microsoft.com/office/officeart/2009/3/layout/RandomtoResultProcess"/>
    <dgm:cxn modelId="{555D6911-23E2-4248-847E-3444711A96DA}" srcId="{1ED0F975-1140-4A63-B9F0-20B3E8A09614}" destId="{C58556D4-7F4F-4FCB-9AD7-3039445BD9F3}" srcOrd="2" destOrd="0" parTransId="{C1887D4C-288D-462E-940C-686971C1DE58}" sibTransId="{3EF3AA15-65D8-4C98-B730-74DCE4C56564}"/>
    <dgm:cxn modelId="{E4135B12-4520-42CD-B9DC-4C2C5E983D5A}" srcId="{1B2AA770-0483-4835-AFA1-DFCCED343A1B}" destId="{6168AD89-C6FF-4BC8-95E2-5D416EE52EFF}" srcOrd="0" destOrd="0" parTransId="{0A65547E-D2BE-42A5-8241-440DFE89E2D2}" sibTransId="{E9062E11-6A2F-4C8C-B274-5F8E7A381FC6}"/>
    <dgm:cxn modelId="{456CF224-1534-45D3-9877-6880F8F5A6AF}" type="presOf" srcId="{1B2AA770-0483-4835-AFA1-DFCCED343A1B}" destId="{F6B4E62B-9B87-472F-AB48-74448DEE1464}" srcOrd="0" destOrd="0" presId="urn:microsoft.com/office/officeart/2009/3/layout/RandomtoResultProcess"/>
    <dgm:cxn modelId="{A37C183E-5ECB-4F97-97C8-8EBC6D7574EA}" type="presOf" srcId="{A859F107-BB89-4394-99FC-FFEEE8963664}" destId="{5D71E8AD-804A-4C46-A4A3-2002759B9626}" srcOrd="0" destOrd="1" presId="urn:microsoft.com/office/officeart/2009/3/layout/RandomtoResultProcess"/>
    <dgm:cxn modelId="{3E72DF5B-FF4B-4EE8-9D02-02B65517E49F}" srcId="{1ED0F975-1140-4A63-B9F0-20B3E8A09614}" destId="{68A23A23-5D90-47BA-BAE8-36BB5BF1F513}" srcOrd="4" destOrd="0" parTransId="{5E51DD18-0158-4E8A-8753-9360DA06A67E}" sibTransId="{7C7EF6AB-D71B-4559-B971-E3C0ACB682A1}"/>
    <dgm:cxn modelId="{508BDD48-641F-4583-8DD8-F9EDADD2E814}" srcId="{1ED0F975-1140-4A63-B9F0-20B3E8A09614}" destId="{B37DAE59-0CE2-4358-B8BC-C98ECDC92F12}" srcOrd="3" destOrd="0" parTransId="{751B7B05-6DF4-4E72-8F32-C046C8DD4D53}" sibTransId="{3B7FF0DA-1D44-4A91-A086-D9FFFCFE868F}"/>
    <dgm:cxn modelId="{9B698E4E-614C-4A4C-AA17-0158E36170A5}" type="presOf" srcId="{6168AD89-C6FF-4BC8-95E2-5D416EE52EFF}" destId="{35E424AB-6ABE-4F7D-B78D-BBE94CBE959C}" srcOrd="0" destOrd="0" presId="urn:microsoft.com/office/officeart/2009/3/layout/RandomtoResultProcess"/>
    <dgm:cxn modelId="{7205F774-619D-44CF-8F04-149C81E76001}" srcId="{C58556D4-7F4F-4FCB-9AD7-3039445BD9F3}" destId="{497E1CF0-CCC4-4B3A-80F0-83B5DF2CDF78}" srcOrd="0" destOrd="0" parTransId="{B3F5FA36-6035-43AF-B75E-BA31BE83A40B}" sibTransId="{F19D6A90-209E-4071-992C-069094CEF60A}"/>
    <dgm:cxn modelId="{B957735A-7EA2-427E-9AAB-81DCD091E529}" type="presOf" srcId="{1ED0F975-1140-4A63-B9F0-20B3E8A09614}" destId="{0DA6A195-0E59-4409-A228-33D6EBDBBAF8}" srcOrd="0" destOrd="0" presId="urn:microsoft.com/office/officeart/2009/3/layout/RandomtoResultProcess"/>
    <dgm:cxn modelId="{1222E2AD-FE48-416B-8D86-1B74B3941275}" srcId="{C58556D4-7F4F-4FCB-9AD7-3039445BD9F3}" destId="{A859F107-BB89-4394-99FC-FFEEE8963664}" srcOrd="1" destOrd="0" parTransId="{883FEF61-B977-44CA-BE87-BCAE9C07370B}" sibTransId="{F0AE4251-093A-4DA3-A44B-690D6F45DE74}"/>
    <dgm:cxn modelId="{D93EC2B0-35E7-4FA2-BF8D-042831A2023C}" type="presOf" srcId="{C58556D4-7F4F-4FCB-9AD7-3039445BD9F3}" destId="{D9C9DD09-29C3-4E71-AE22-91424D5A66B1}" srcOrd="0" destOrd="0" presId="urn:microsoft.com/office/officeart/2009/3/layout/RandomtoResultProcess"/>
    <dgm:cxn modelId="{AEC9F4BA-046E-4033-92B4-5A5BB183C4BA}" type="presOf" srcId="{3AC74B0A-180F-4B0E-9352-D7567A6986C7}" destId="{35E424AB-6ABE-4F7D-B78D-BBE94CBE959C}" srcOrd="0" destOrd="1" presId="urn:microsoft.com/office/officeart/2009/3/layout/RandomtoResultProcess"/>
    <dgm:cxn modelId="{93DB14C3-9308-4F26-9758-5C7B38BDC186}" srcId="{1B2AA770-0483-4835-AFA1-DFCCED343A1B}" destId="{3AC74B0A-180F-4B0E-9352-D7567A6986C7}" srcOrd="1" destOrd="0" parTransId="{02C83535-90E3-46AB-920D-41A28A9BE340}" sibTransId="{DBD94D42-4B6D-4EF3-9D86-AC7B0DEF8500}"/>
    <dgm:cxn modelId="{8D9FD6D3-54F0-4047-B82E-7B5F0CA9F6AC}" type="presOf" srcId="{B37DAE59-0CE2-4358-B8BC-C98ECDC92F12}" destId="{8172EE82-148F-4E4F-9603-33440B5FE0B5}" srcOrd="0" destOrd="0" presId="urn:microsoft.com/office/officeart/2009/3/layout/RandomtoResultProcess"/>
    <dgm:cxn modelId="{DB846CDD-71D4-4F6C-BB75-E33A916DEA87}" type="presOf" srcId="{68A23A23-5D90-47BA-BAE8-36BB5BF1F513}" destId="{9DC4A67B-5398-4A22-82AC-679D19E096B1}" srcOrd="0" destOrd="0" presId="urn:microsoft.com/office/officeart/2009/3/layout/RandomtoResultProcess"/>
    <dgm:cxn modelId="{0E1870E5-CAFC-433C-9227-4A66568445F1}" srcId="{1ED0F975-1140-4A63-B9F0-20B3E8A09614}" destId="{7ABF470D-ABD1-4243-BF53-34212356EF2D}" srcOrd="1" destOrd="0" parTransId="{720D1F2B-0B13-4799-BEFA-0CD805E992A4}" sibTransId="{BF30D6A2-646D-4759-B8C9-57D0E3E3BA89}"/>
    <dgm:cxn modelId="{5EE6A4EB-4AA5-4E33-9A7B-B66595AE8964}" type="presOf" srcId="{497E1CF0-CCC4-4B3A-80F0-83B5DF2CDF78}" destId="{5D71E8AD-804A-4C46-A4A3-2002759B9626}" srcOrd="0" destOrd="0" presId="urn:microsoft.com/office/officeart/2009/3/layout/RandomtoResultProcess"/>
    <dgm:cxn modelId="{F81E2BEF-B099-4A18-BED6-F091BD999116}" srcId="{1ED0F975-1140-4A63-B9F0-20B3E8A09614}" destId="{1B2AA770-0483-4835-AFA1-DFCCED343A1B}" srcOrd="0" destOrd="0" parTransId="{8EF72657-EF9D-4C1C-822A-FF0AA13C46E3}" sibTransId="{B231CDBD-8CD3-4FF3-9B5E-AB1A83AE19B5}"/>
    <dgm:cxn modelId="{F07A0093-95A6-416C-9A67-37C6E2AD6BE3}" type="presParOf" srcId="{0DA6A195-0E59-4409-A228-33D6EBDBBAF8}" destId="{A8AE383B-01F3-417E-B388-327183D94FAE}" srcOrd="0" destOrd="0" presId="urn:microsoft.com/office/officeart/2009/3/layout/RandomtoResultProcess"/>
    <dgm:cxn modelId="{064FFB32-9555-4B92-87FC-6A91A58126BC}" type="presParOf" srcId="{A8AE383B-01F3-417E-B388-327183D94FAE}" destId="{F6B4E62B-9B87-472F-AB48-74448DEE1464}" srcOrd="0" destOrd="0" presId="urn:microsoft.com/office/officeart/2009/3/layout/RandomtoResultProcess"/>
    <dgm:cxn modelId="{D0A7345B-8108-49D2-AEFC-126680AACF2E}" type="presParOf" srcId="{A8AE383B-01F3-417E-B388-327183D94FAE}" destId="{35E424AB-6ABE-4F7D-B78D-BBE94CBE959C}" srcOrd="1" destOrd="0" presId="urn:microsoft.com/office/officeart/2009/3/layout/RandomtoResultProcess"/>
    <dgm:cxn modelId="{5257E14C-91EB-44C2-8E13-FDBA95906674}" type="presParOf" srcId="{A8AE383B-01F3-417E-B388-327183D94FAE}" destId="{85D34741-FD08-4B27-8F7C-298FDCF18C51}" srcOrd="2" destOrd="0" presId="urn:microsoft.com/office/officeart/2009/3/layout/RandomtoResultProcess"/>
    <dgm:cxn modelId="{24898E03-1EB3-41D5-A94B-E9877D215F85}" type="presParOf" srcId="{A8AE383B-01F3-417E-B388-327183D94FAE}" destId="{EBF973DD-940D-43B7-9D6D-E0FFE7283B90}" srcOrd="3" destOrd="0" presId="urn:microsoft.com/office/officeart/2009/3/layout/RandomtoResultProcess"/>
    <dgm:cxn modelId="{EA6BB952-809B-4D21-9462-BB823EA580E6}" type="presParOf" srcId="{A8AE383B-01F3-417E-B388-327183D94FAE}" destId="{3C6BD62E-0237-4831-8417-9ED815C8967D}" srcOrd="4" destOrd="0" presId="urn:microsoft.com/office/officeart/2009/3/layout/RandomtoResultProcess"/>
    <dgm:cxn modelId="{AB8A60C5-715B-48FD-BE12-93820B3236F0}" type="presParOf" srcId="{A8AE383B-01F3-417E-B388-327183D94FAE}" destId="{3D302C16-9E65-413B-9796-6D5E6487A971}" srcOrd="5" destOrd="0" presId="urn:microsoft.com/office/officeart/2009/3/layout/RandomtoResultProcess"/>
    <dgm:cxn modelId="{25935C61-4461-4F35-A797-4DD0D07E53B6}" type="presParOf" srcId="{A8AE383B-01F3-417E-B388-327183D94FAE}" destId="{04A89810-97FF-4347-83E4-0116A1674A93}" srcOrd="6" destOrd="0" presId="urn:microsoft.com/office/officeart/2009/3/layout/RandomtoResultProcess"/>
    <dgm:cxn modelId="{0207058D-066E-4292-9FAD-7F9860BD6DF9}" type="presParOf" srcId="{A8AE383B-01F3-417E-B388-327183D94FAE}" destId="{86476C30-C1C6-453E-B45C-E910AF1125C8}" srcOrd="7" destOrd="0" presId="urn:microsoft.com/office/officeart/2009/3/layout/RandomtoResultProcess"/>
    <dgm:cxn modelId="{CAE4D4EB-859E-4996-8208-EC05EA2A1681}" type="presParOf" srcId="{A8AE383B-01F3-417E-B388-327183D94FAE}" destId="{A60195A7-42B3-4D22-81BE-23783F06E8F0}" srcOrd="8" destOrd="0" presId="urn:microsoft.com/office/officeart/2009/3/layout/RandomtoResultProcess"/>
    <dgm:cxn modelId="{3CDD15D5-522D-407C-AA0E-125E9B838E2A}" type="presParOf" srcId="{A8AE383B-01F3-417E-B388-327183D94FAE}" destId="{E21F483E-7211-49D7-99D4-D3DF37A28F07}" srcOrd="9" destOrd="0" presId="urn:microsoft.com/office/officeart/2009/3/layout/RandomtoResultProcess"/>
    <dgm:cxn modelId="{E7EF281D-411E-446C-9DB3-E38E15C84A10}" type="presParOf" srcId="{A8AE383B-01F3-417E-B388-327183D94FAE}" destId="{938FBA28-2503-465F-89E1-CF939975B1D0}" srcOrd="10" destOrd="0" presId="urn:microsoft.com/office/officeart/2009/3/layout/RandomtoResultProcess"/>
    <dgm:cxn modelId="{F9579A1E-FFF6-40AA-8F11-86713F450D10}" type="presParOf" srcId="{A8AE383B-01F3-417E-B388-327183D94FAE}" destId="{CDC084D4-53C2-4947-9463-91553EEB0E21}" srcOrd="11" destOrd="0" presId="urn:microsoft.com/office/officeart/2009/3/layout/RandomtoResultProcess"/>
    <dgm:cxn modelId="{203D8A3D-4F05-43C8-92BC-542261477B31}" type="presParOf" srcId="{A8AE383B-01F3-417E-B388-327183D94FAE}" destId="{ED9C198F-CA16-4845-B4E4-57265C43ED9F}" srcOrd="12" destOrd="0" presId="urn:microsoft.com/office/officeart/2009/3/layout/RandomtoResultProcess"/>
    <dgm:cxn modelId="{4FA86789-796C-4410-8B7C-0F8DE8343591}" type="presParOf" srcId="{A8AE383B-01F3-417E-B388-327183D94FAE}" destId="{58B09D88-F5BB-44E7-8757-9E656CC8FA23}" srcOrd="13" destOrd="0" presId="urn:microsoft.com/office/officeart/2009/3/layout/RandomtoResultProcess"/>
    <dgm:cxn modelId="{90718AE4-74D7-4D57-BAEF-1552E69C6C6D}" type="presParOf" srcId="{A8AE383B-01F3-417E-B388-327183D94FAE}" destId="{5D5246B8-AF4F-4010-919C-896D61F858D0}" srcOrd="14" destOrd="0" presId="urn:microsoft.com/office/officeart/2009/3/layout/RandomtoResultProcess"/>
    <dgm:cxn modelId="{006D6421-7421-4306-B582-A42F184B3D0F}" type="presParOf" srcId="{A8AE383B-01F3-417E-B388-327183D94FAE}" destId="{5DDD37E5-FFF1-4524-B81D-A59F2DAFF1EC}" srcOrd="15" destOrd="0" presId="urn:microsoft.com/office/officeart/2009/3/layout/RandomtoResultProcess"/>
    <dgm:cxn modelId="{AAA2F32C-3068-4402-A26B-8A829784C639}" type="presParOf" srcId="{A8AE383B-01F3-417E-B388-327183D94FAE}" destId="{05C3E372-DA10-42F3-B74D-9D5ADDD4918F}" srcOrd="16" destOrd="0" presId="urn:microsoft.com/office/officeart/2009/3/layout/RandomtoResultProcess"/>
    <dgm:cxn modelId="{D8EBCD79-167E-47BC-9424-611B49A95A65}" type="presParOf" srcId="{A8AE383B-01F3-417E-B388-327183D94FAE}" destId="{ECE79305-CC9C-4AB5-BAC5-6DF7B7E5D6FF}" srcOrd="17" destOrd="0" presId="urn:microsoft.com/office/officeart/2009/3/layout/RandomtoResultProcess"/>
    <dgm:cxn modelId="{E379F4D3-8FA2-42C7-9AE6-769CE95EA3B1}" type="presParOf" srcId="{A8AE383B-01F3-417E-B388-327183D94FAE}" destId="{086E81AF-584E-471A-8B66-953C5C353014}" srcOrd="18" destOrd="0" presId="urn:microsoft.com/office/officeart/2009/3/layout/RandomtoResultProcess"/>
    <dgm:cxn modelId="{0C499C51-A792-43AC-9E38-CADA6CE991B1}" type="presParOf" srcId="{A8AE383B-01F3-417E-B388-327183D94FAE}" destId="{7F12B728-A13A-41E9-ACD2-D59E095744CB}" srcOrd="19" destOrd="0" presId="urn:microsoft.com/office/officeart/2009/3/layout/RandomtoResultProcess"/>
    <dgm:cxn modelId="{21B7FF4E-5E03-430D-8845-CAC1B5515206}" type="presParOf" srcId="{0DA6A195-0E59-4409-A228-33D6EBDBBAF8}" destId="{9D4EE402-C0BE-4A0D-9287-D45D7D5A2CD2}" srcOrd="1" destOrd="0" presId="urn:microsoft.com/office/officeart/2009/3/layout/RandomtoResultProcess"/>
    <dgm:cxn modelId="{CACBF6C5-72B5-40D4-B176-CD5C3BFDB0EC}" type="presParOf" srcId="{9D4EE402-C0BE-4A0D-9287-D45D7D5A2CD2}" destId="{97C5B3FF-C460-4DD6-B98C-9CF78324FAFC}" srcOrd="0" destOrd="0" presId="urn:microsoft.com/office/officeart/2009/3/layout/RandomtoResultProcess"/>
    <dgm:cxn modelId="{2819739B-8DB6-4820-8B6E-EF075544883A}" type="presParOf" srcId="{9D4EE402-C0BE-4A0D-9287-D45D7D5A2CD2}" destId="{F589591C-5BBE-4C2C-8E47-A081CA773488}" srcOrd="1" destOrd="0" presId="urn:microsoft.com/office/officeart/2009/3/layout/RandomtoResultProcess"/>
    <dgm:cxn modelId="{E8D87A7C-73D8-44D6-BABD-E2A390E23C42}" type="presParOf" srcId="{0DA6A195-0E59-4409-A228-33D6EBDBBAF8}" destId="{D016B2D2-EA54-4EA5-B1C4-6A703A0F7122}" srcOrd="2" destOrd="0" presId="urn:microsoft.com/office/officeart/2009/3/layout/RandomtoResultProcess"/>
    <dgm:cxn modelId="{20E73E6D-9974-4D0C-9242-DDC2DE13BD4A}" type="presParOf" srcId="{D016B2D2-EA54-4EA5-B1C4-6A703A0F7122}" destId="{B90B68FB-718A-42E1-A87D-8C93E4887E6A}" srcOrd="0" destOrd="0" presId="urn:microsoft.com/office/officeart/2009/3/layout/RandomtoResultProcess"/>
    <dgm:cxn modelId="{66DA3726-19C2-41CA-AF0C-B8331486F493}" type="presParOf" srcId="{D016B2D2-EA54-4EA5-B1C4-6A703A0F7122}" destId="{27F162D0-C8FF-4190-8B11-9EBC0B861D49}" srcOrd="1" destOrd="0" presId="urn:microsoft.com/office/officeart/2009/3/layout/RandomtoResultProcess"/>
    <dgm:cxn modelId="{C06A65A7-638C-46AA-B098-431315156BB2}" type="presParOf" srcId="{0DA6A195-0E59-4409-A228-33D6EBDBBAF8}" destId="{0FF08DFE-5C4C-4FF9-9EF8-987363A9BFDA}" srcOrd="3" destOrd="0" presId="urn:microsoft.com/office/officeart/2009/3/layout/RandomtoResultProcess"/>
    <dgm:cxn modelId="{E8BE1ED9-E099-4669-BD00-F3EDF9C548B4}" type="presParOf" srcId="{0FF08DFE-5C4C-4FF9-9EF8-987363A9BFDA}" destId="{78F27418-7DB6-4C4B-AC97-DB776C1D1D00}" srcOrd="0" destOrd="0" presId="urn:microsoft.com/office/officeart/2009/3/layout/RandomtoResultProcess"/>
    <dgm:cxn modelId="{3DAB16DB-CAD0-413C-9234-46F3519930FA}" type="presParOf" srcId="{0FF08DFE-5C4C-4FF9-9EF8-987363A9BFDA}" destId="{E2865DA5-1A6C-4C74-BA72-6F8E91FA8249}" srcOrd="1" destOrd="0" presId="urn:microsoft.com/office/officeart/2009/3/layout/RandomtoResultProcess"/>
    <dgm:cxn modelId="{5DE1D44F-3357-405F-8E1D-373D6E8DA6D2}" type="presParOf" srcId="{0DA6A195-0E59-4409-A228-33D6EBDBBAF8}" destId="{662D2757-3439-40A6-A52F-E5FADDCA9DB0}" srcOrd="4" destOrd="0" presId="urn:microsoft.com/office/officeart/2009/3/layout/RandomtoResultProcess"/>
    <dgm:cxn modelId="{84460C7F-3CDA-463E-8CA3-AC55EE914A94}" type="presParOf" srcId="{662D2757-3439-40A6-A52F-E5FADDCA9DB0}" destId="{D9C9DD09-29C3-4E71-AE22-91424D5A66B1}" srcOrd="0" destOrd="0" presId="urn:microsoft.com/office/officeart/2009/3/layout/RandomtoResultProcess"/>
    <dgm:cxn modelId="{9BF0224B-9898-475C-8D91-4A40924E03E5}" type="presParOf" srcId="{662D2757-3439-40A6-A52F-E5FADDCA9DB0}" destId="{5D71E8AD-804A-4C46-A4A3-2002759B9626}" srcOrd="1" destOrd="0" presId="urn:microsoft.com/office/officeart/2009/3/layout/RandomtoResultProcess"/>
    <dgm:cxn modelId="{C48319D2-1985-45EF-ACD6-3CEB52F53B77}" type="presParOf" srcId="{662D2757-3439-40A6-A52F-E5FADDCA9DB0}" destId="{A39235B6-A69F-4707-8074-5DEF630744BB}" srcOrd="2" destOrd="0" presId="urn:microsoft.com/office/officeart/2009/3/layout/RandomtoResultProcess"/>
    <dgm:cxn modelId="{08ED8E03-1F75-466B-B6DB-7A62FBCA5FEC}" type="presParOf" srcId="{0DA6A195-0E59-4409-A228-33D6EBDBBAF8}" destId="{56BCBF4B-A26E-412A-9410-C226845B9FC6}" srcOrd="5" destOrd="0" presId="urn:microsoft.com/office/officeart/2009/3/layout/RandomtoResultProcess"/>
    <dgm:cxn modelId="{23A6535F-DF72-409E-A22A-352C48B92EBC}" type="presParOf" srcId="{56BCBF4B-A26E-412A-9410-C226845B9FC6}" destId="{72EC898B-CEEB-4859-92CB-CDA5BCFF04FE}" srcOrd="0" destOrd="0" presId="urn:microsoft.com/office/officeart/2009/3/layout/RandomtoResultProcess"/>
    <dgm:cxn modelId="{05279D8C-1B3A-4F75-A14D-25117D3145FC}" type="presParOf" srcId="{56BCBF4B-A26E-412A-9410-C226845B9FC6}" destId="{C26D92A6-E481-472E-A80A-940B6B55B77B}" srcOrd="1" destOrd="0" presId="urn:microsoft.com/office/officeart/2009/3/layout/RandomtoResultProcess"/>
    <dgm:cxn modelId="{9AF7045F-7A7D-43F7-9364-A29094E8E3F1}" type="presParOf" srcId="{0DA6A195-0E59-4409-A228-33D6EBDBBAF8}" destId="{46D221B3-A785-45CA-82C9-3EB6EE4FC01A}" srcOrd="6" destOrd="0" presId="urn:microsoft.com/office/officeart/2009/3/layout/RandomtoResultProcess"/>
    <dgm:cxn modelId="{31B9CE77-D036-4654-9FB6-2BAABF47B408}" type="presParOf" srcId="{46D221B3-A785-45CA-82C9-3EB6EE4FC01A}" destId="{8172EE82-148F-4E4F-9603-33440B5FE0B5}" srcOrd="0" destOrd="0" presId="urn:microsoft.com/office/officeart/2009/3/layout/RandomtoResultProcess"/>
    <dgm:cxn modelId="{FC0D6F8A-44E8-49BA-BA44-1EA60F0CA351}" type="presParOf" srcId="{46D221B3-A785-45CA-82C9-3EB6EE4FC01A}" destId="{4640FE20-D52E-4B6C-9056-86E650A90173}" srcOrd="1" destOrd="0" presId="urn:microsoft.com/office/officeart/2009/3/layout/RandomtoResultProcess"/>
    <dgm:cxn modelId="{02C293DC-6DF4-4DEF-AE94-7E08873A9AD3}" type="presParOf" srcId="{0DA6A195-0E59-4409-A228-33D6EBDBBAF8}" destId="{11E10DA7-49A3-4429-98BD-8D57CFBB1010}" srcOrd="7" destOrd="0" presId="urn:microsoft.com/office/officeart/2009/3/layout/RandomtoResultProcess"/>
    <dgm:cxn modelId="{CB9D3859-67E2-4F11-83F9-DA6CAD12DEF5}" type="presParOf" srcId="{11E10DA7-49A3-4429-98BD-8D57CFBB1010}" destId="{AA9C96AA-ED4F-485F-80EA-5DB098D85FF2}" srcOrd="0" destOrd="0" presId="urn:microsoft.com/office/officeart/2009/3/layout/RandomtoResultProcess"/>
    <dgm:cxn modelId="{0F42CB83-74D5-4ECD-8F77-00A157922E51}" type="presParOf" srcId="{11E10DA7-49A3-4429-98BD-8D57CFBB1010}" destId="{B6BDCE8E-206E-4E69-AE66-C5C66CB8C799}" srcOrd="1" destOrd="0" presId="urn:microsoft.com/office/officeart/2009/3/layout/RandomtoResultProcess"/>
    <dgm:cxn modelId="{2DEDDA94-8016-4259-8CEC-2FA3DCB3AAA3}" type="presParOf" srcId="{0DA6A195-0E59-4409-A228-33D6EBDBBAF8}" destId="{1BC87FBE-136B-418C-84A3-24FC9F85DAF8}" srcOrd="8" destOrd="0" presId="urn:microsoft.com/office/officeart/2009/3/layout/RandomtoResultProcess"/>
    <dgm:cxn modelId="{52866F02-4762-463F-B807-B39B683ED6ED}" type="presParOf" srcId="{1BC87FBE-136B-418C-84A3-24FC9F85DAF8}" destId="{9DC4A67B-5398-4A22-82AC-679D19E096B1}" srcOrd="0" destOrd="0" presId="urn:microsoft.com/office/officeart/2009/3/layout/RandomtoResultProcess"/>
    <dgm:cxn modelId="{6E6822D5-05FE-4BD7-A9D9-6288B0407278}" type="presParOf" srcId="{1BC87FBE-136B-418C-84A3-24FC9F85DAF8}" destId="{8C5972DC-A349-4BF7-8DB9-DDEAE6CC277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D0F975-1140-4A63-B9F0-20B3E8A09614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</dgm:pt>
    <dgm:pt modelId="{1B2AA770-0483-4835-AFA1-DFCCED343A1B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EF72657-EF9D-4C1C-822A-FF0AA13C46E3}" type="parTrans" cxnId="{F81E2BEF-B099-4A18-BED6-F091BD999116}">
      <dgm:prSet/>
      <dgm:spPr/>
      <dgm:t>
        <a:bodyPr/>
        <a:lstStyle/>
        <a:p>
          <a:endParaRPr lang="en-US"/>
        </a:p>
      </dgm:t>
    </dgm:pt>
    <dgm:pt modelId="{B231CDBD-8CD3-4FF3-9B5E-AB1A83AE19B5}" type="sibTrans" cxnId="{F81E2BEF-B099-4A18-BED6-F091BD999116}">
      <dgm:prSet/>
      <dgm:spPr/>
      <dgm:t>
        <a:bodyPr/>
        <a:lstStyle/>
        <a:p>
          <a:endParaRPr lang="en-US"/>
        </a:p>
      </dgm:t>
    </dgm:pt>
    <dgm:pt modelId="{59B3A22A-25B4-4CAC-BC9D-9AA29DFBFFD5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7B3938F3-D5C7-4B15-9514-54F49F231029}" type="sibTrans" cxnId="{F028A11D-1D04-4A0C-AAFA-89E12ECF5965}">
      <dgm:prSet/>
      <dgm:spPr/>
      <dgm:t>
        <a:bodyPr/>
        <a:lstStyle/>
        <a:p>
          <a:endParaRPr lang="en-US"/>
        </a:p>
      </dgm:t>
    </dgm:pt>
    <dgm:pt modelId="{B6576FD5-1981-49A4-8337-8AA6191835AE}" type="parTrans" cxnId="{F028A11D-1D04-4A0C-AAFA-89E12ECF5965}">
      <dgm:prSet/>
      <dgm:spPr/>
      <dgm:t>
        <a:bodyPr/>
        <a:lstStyle/>
        <a:p>
          <a:endParaRPr lang="en-US"/>
        </a:p>
      </dgm:t>
    </dgm:pt>
    <dgm:pt modelId="{7ABF470D-ABD1-4243-BF53-34212356EF2D}">
      <dgm:prSet phldrT="[Text]"/>
      <dgm:spPr>
        <a:noFill/>
      </dgm:spPr>
      <dgm:t>
        <a:bodyPr/>
        <a:lstStyle/>
        <a:p>
          <a:r>
            <a:rPr lang="en-US" dirty="0"/>
            <a:t>Supervised classification</a:t>
          </a:r>
        </a:p>
      </dgm:t>
    </dgm:pt>
    <dgm:pt modelId="{BF30D6A2-646D-4759-B8C9-57D0E3E3BA89}" type="sibTrans" cxnId="{0E1870E5-CAFC-433C-9227-4A66568445F1}">
      <dgm:prSet/>
      <dgm:spPr/>
      <dgm:t>
        <a:bodyPr/>
        <a:lstStyle/>
        <a:p>
          <a:endParaRPr lang="en-US"/>
        </a:p>
      </dgm:t>
    </dgm:pt>
    <dgm:pt modelId="{720D1F2B-0B13-4799-BEFA-0CD805E992A4}" type="parTrans" cxnId="{0E1870E5-CAFC-433C-9227-4A66568445F1}">
      <dgm:prSet/>
      <dgm:spPr/>
      <dgm:t>
        <a:bodyPr/>
        <a:lstStyle/>
        <a:p>
          <a:endParaRPr lang="en-US"/>
        </a:p>
      </dgm:t>
    </dgm:pt>
    <dgm:pt modelId="{68A23A23-5D90-47BA-BAE8-36BB5BF1F513}">
      <dgm:prSet phldrT="[Text]"/>
      <dgm:spPr/>
      <dgm:t>
        <a:bodyPr/>
        <a:lstStyle/>
        <a:p>
          <a:r>
            <a:rPr lang="en-US" dirty="0"/>
            <a:t>Non Actionable Results</a:t>
          </a:r>
        </a:p>
      </dgm:t>
    </dgm:pt>
    <dgm:pt modelId="{5E51DD18-0158-4E8A-8753-9360DA06A67E}" type="parTrans" cxnId="{3E72DF5B-FF4B-4EE8-9D02-02B65517E49F}">
      <dgm:prSet/>
      <dgm:spPr/>
      <dgm:t>
        <a:bodyPr/>
        <a:lstStyle/>
        <a:p>
          <a:endParaRPr lang="en-US"/>
        </a:p>
      </dgm:t>
    </dgm:pt>
    <dgm:pt modelId="{7C7EF6AB-D71B-4559-B971-E3C0ACB682A1}" type="sibTrans" cxnId="{3E72DF5B-FF4B-4EE8-9D02-02B65517E49F}">
      <dgm:prSet/>
      <dgm:spPr/>
      <dgm:t>
        <a:bodyPr/>
        <a:lstStyle/>
        <a:p>
          <a:endParaRPr lang="en-US"/>
        </a:p>
      </dgm:t>
    </dgm:pt>
    <dgm:pt modelId="{6168AD89-C6FF-4BC8-95E2-5D416EE52EFF}">
      <dgm:prSet phldrT="[Text]" custT="1"/>
      <dgm:spPr/>
      <dgm:t>
        <a:bodyPr/>
        <a:lstStyle/>
        <a:p>
          <a:pPr>
            <a:buNone/>
          </a:pPr>
          <a:r>
            <a:rPr lang="en-IN" sz="1100" b="0" i="0" u="none" dirty="0">
              <a:latin typeface="+mn-lt"/>
            </a:rPr>
            <a:t>{‘text’: ’configure </a:t>
          </a:r>
          <a:r>
            <a:rPr lang="en-IN" sz="1100" b="0" i="0" u="none" dirty="0" err="1">
              <a:latin typeface="+mn-lt"/>
            </a:rPr>
            <a:t>evc</a:t>
          </a:r>
          <a:r>
            <a:rPr lang="en-IN" sz="1100" b="0" i="0" u="none" dirty="0">
              <a:latin typeface="+mn-lt"/>
            </a:rPr>
            <a:t>-map’, ‘intent’: ‘edit-config’}</a:t>
          </a:r>
          <a:endParaRPr lang="en-US" sz="1100" dirty="0">
            <a:latin typeface="+mn-lt"/>
          </a:endParaRPr>
        </a:p>
      </dgm:t>
    </dgm:pt>
    <dgm:pt modelId="{0A65547E-D2BE-42A5-8241-440DFE89E2D2}" type="parTrans" cxnId="{E4135B12-4520-42CD-B9DC-4C2C5E983D5A}">
      <dgm:prSet/>
      <dgm:spPr/>
      <dgm:t>
        <a:bodyPr/>
        <a:lstStyle/>
        <a:p>
          <a:endParaRPr lang="en-US"/>
        </a:p>
      </dgm:t>
    </dgm:pt>
    <dgm:pt modelId="{E9062E11-6A2F-4C8C-B274-5F8E7A381FC6}" type="sibTrans" cxnId="{E4135B12-4520-42CD-B9DC-4C2C5E983D5A}">
      <dgm:prSet/>
      <dgm:spPr/>
      <dgm:t>
        <a:bodyPr/>
        <a:lstStyle/>
        <a:p>
          <a:endParaRPr lang="en-US"/>
        </a:p>
      </dgm:t>
    </dgm:pt>
    <dgm:pt modelId="{08F7CC27-7D41-445C-8D12-7D2A3D814235}">
      <dgm:prSet phldrT="[Text]" custT="1"/>
      <dgm:spPr/>
      <dgm:t>
        <a:bodyPr/>
        <a:lstStyle/>
        <a:p>
          <a:pPr>
            <a:buNone/>
          </a:pPr>
          <a:r>
            <a:rPr lang="en-US" sz="1100"/>
            <a:t>How to configure evc-map</a:t>
          </a:r>
          <a:endParaRPr lang="en-US" sz="1100" dirty="0"/>
        </a:p>
      </dgm:t>
    </dgm:pt>
    <dgm:pt modelId="{FE45EB70-A269-4CC1-BD75-4EEA162FDE72}" type="parTrans" cxnId="{1EC1195C-10BE-438B-B509-5B3DA846750A}">
      <dgm:prSet/>
      <dgm:spPr/>
      <dgm:t>
        <a:bodyPr/>
        <a:lstStyle/>
        <a:p>
          <a:endParaRPr lang="en-US"/>
        </a:p>
      </dgm:t>
    </dgm:pt>
    <dgm:pt modelId="{0E50DD97-E1EB-41BB-A5CC-6BA96CAC7829}" type="sibTrans" cxnId="{1EC1195C-10BE-438B-B509-5B3DA846750A}">
      <dgm:prSet/>
      <dgm:spPr/>
      <dgm:t>
        <a:bodyPr/>
        <a:lstStyle/>
        <a:p>
          <a:endParaRPr lang="en-US"/>
        </a:p>
      </dgm:t>
    </dgm:pt>
    <dgm:pt modelId="{078ECD7D-7EDC-4859-AD95-D7C2C0D28C1D}">
      <dgm:prSet phldrT="[Text]" custT="1"/>
      <dgm:spPr/>
      <dgm:t>
        <a:bodyPr/>
        <a:lstStyle/>
        <a:p>
          <a:pPr>
            <a:buNone/>
          </a:pPr>
          <a:r>
            <a:rPr lang="en-US" sz="1600" b="0" dirty="0"/>
            <a:t>NLP Q&amp;A</a:t>
          </a:r>
        </a:p>
      </dgm:t>
    </dgm:pt>
    <dgm:pt modelId="{A9372BA7-7A1C-4022-8631-D138558C7C27}" type="parTrans" cxnId="{D678F1F5-C571-4E4F-BE95-76A6202909EF}">
      <dgm:prSet/>
      <dgm:spPr/>
      <dgm:t>
        <a:bodyPr/>
        <a:lstStyle/>
        <a:p>
          <a:endParaRPr lang="en-US"/>
        </a:p>
      </dgm:t>
    </dgm:pt>
    <dgm:pt modelId="{569BA74B-24DC-4209-A178-D69553E95A88}" type="sibTrans" cxnId="{D678F1F5-C571-4E4F-BE95-76A6202909EF}">
      <dgm:prSet/>
      <dgm:spPr/>
      <dgm:t>
        <a:bodyPr/>
        <a:lstStyle/>
        <a:p>
          <a:endParaRPr lang="en-US"/>
        </a:p>
      </dgm:t>
    </dgm:pt>
    <dgm:pt modelId="{0C98F90A-524E-404F-A5D4-289CD8C2EF0D}">
      <dgm:prSet custT="1"/>
      <dgm:spPr/>
      <dgm:t>
        <a:bodyPr/>
        <a:lstStyle/>
        <a:p>
          <a:pPr>
            <a:buNone/>
          </a:pPr>
          <a:r>
            <a:rPr lang="en-IN" sz="1100" b="0" i="0" u="none" dirty="0">
              <a:latin typeface="+mn-lt"/>
            </a:rPr>
            <a:t>{‘text’: ‘show me current </a:t>
          </a:r>
          <a:r>
            <a:rPr lang="en-IN" sz="1100" b="0" i="0" u="none" dirty="0" err="1">
              <a:latin typeface="+mn-lt"/>
            </a:rPr>
            <a:t>evc</a:t>
          </a:r>
          <a:r>
            <a:rPr lang="en-IN" sz="1100" b="0" i="0" u="none" dirty="0">
              <a:latin typeface="+mn-lt"/>
            </a:rPr>
            <a:t>-map table’, ‘intent’: ‘get-config’}</a:t>
          </a:r>
          <a:endParaRPr lang="en-US" sz="1100" dirty="0">
            <a:latin typeface="+mn-lt"/>
          </a:endParaRPr>
        </a:p>
      </dgm:t>
    </dgm:pt>
    <dgm:pt modelId="{06F5D2B3-BCE8-4DED-936C-B678981CEB01}" type="parTrans" cxnId="{4F52BF67-E269-4FDA-9FC3-A971F16745D7}">
      <dgm:prSet/>
      <dgm:spPr/>
      <dgm:t>
        <a:bodyPr/>
        <a:lstStyle/>
        <a:p>
          <a:endParaRPr lang="en-US"/>
        </a:p>
      </dgm:t>
    </dgm:pt>
    <dgm:pt modelId="{4393BDB6-EC0C-4FC5-9E59-79AC144F4A97}" type="sibTrans" cxnId="{4F52BF67-E269-4FDA-9FC3-A971F16745D7}">
      <dgm:prSet/>
      <dgm:spPr/>
      <dgm:t>
        <a:bodyPr/>
        <a:lstStyle/>
        <a:p>
          <a:endParaRPr lang="en-US"/>
        </a:p>
      </dgm:t>
    </dgm:pt>
    <dgm:pt modelId="{E13C0693-57AA-4EE8-B1FC-4C6F43849A10}">
      <dgm:prSet custT="1"/>
      <dgm:spPr/>
      <dgm:t>
        <a:bodyPr/>
        <a:lstStyle/>
        <a:p>
          <a:pPr>
            <a:buNone/>
          </a:pPr>
          <a:r>
            <a:rPr lang="en-US" sz="1100" dirty="0"/>
            <a:t>{’</a:t>
          </a:r>
          <a:r>
            <a:rPr lang="en-US" sz="1100" dirty="0" err="1"/>
            <a:t>intent’:’edit-config</a:t>
          </a:r>
          <a:r>
            <a:rPr lang="en-US" sz="1100" dirty="0"/>
            <a:t>’}</a:t>
          </a:r>
        </a:p>
      </dgm:t>
    </dgm:pt>
    <dgm:pt modelId="{F14E7A8A-A3CD-4B7C-9A7F-8A741BCE00B9}" type="parTrans" cxnId="{836F7C9B-66BE-4338-816C-E4A82D2094E2}">
      <dgm:prSet/>
      <dgm:spPr/>
      <dgm:t>
        <a:bodyPr/>
        <a:lstStyle/>
        <a:p>
          <a:endParaRPr lang="en-US"/>
        </a:p>
      </dgm:t>
    </dgm:pt>
    <dgm:pt modelId="{CBD76202-7EC2-4F32-9FE5-A6FF60423438}" type="sibTrans" cxnId="{836F7C9B-66BE-4338-816C-E4A82D2094E2}">
      <dgm:prSet/>
      <dgm:spPr/>
      <dgm:t>
        <a:bodyPr/>
        <a:lstStyle/>
        <a:p>
          <a:endParaRPr lang="en-US"/>
        </a:p>
      </dgm:t>
    </dgm:pt>
    <dgm:pt modelId="{0DA6A195-0E59-4409-A228-33D6EBDBBAF8}" type="pres">
      <dgm:prSet presAssocID="{1ED0F975-1140-4A63-B9F0-20B3E8A09614}" presName="Name0" presStyleCnt="0">
        <dgm:presLayoutVars>
          <dgm:dir/>
          <dgm:animOne val="branch"/>
          <dgm:animLvl val="lvl"/>
        </dgm:presLayoutVars>
      </dgm:prSet>
      <dgm:spPr/>
    </dgm:pt>
    <dgm:pt modelId="{A8AE383B-01F3-417E-B388-327183D94FAE}" type="pres">
      <dgm:prSet presAssocID="{1B2AA770-0483-4835-AFA1-DFCCED343A1B}" presName="chaos" presStyleCnt="0"/>
      <dgm:spPr/>
    </dgm:pt>
    <dgm:pt modelId="{F6B4E62B-9B87-472F-AB48-74448DEE1464}" type="pres">
      <dgm:prSet presAssocID="{1B2AA770-0483-4835-AFA1-DFCCED343A1B}" presName="parTx1" presStyleLbl="revTx" presStyleIdx="0" presStyleCnt="6"/>
      <dgm:spPr/>
    </dgm:pt>
    <dgm:pt modelId="{35E424AB-6ABE-4F7D-B78D-BBE94CBE959C}" type="pres">
      <dgm:prSet presAssocID="{1B2AA770-0483-4835-AFA1-DFCCED343A1B}" presName="desTx1" presStyleLbl="revTx" presStyleIdx="1" presStyleCnt="6" custScaleX="125016">
        <dgm:presLayoutVars>
          <dgm:bulletEnabled val="1"/>
        </dgm:presLayoutVars>
      </dgm:prSet>
      <dgm:spPr/>
    </dgm:pt>
    <dgm:pt modelId="{85D34741-FD08-4B27-8F7C-298FDCF18C51}" type="pres">
      <dgm:prSet presAssocID="{1B2AA770-0483-4835-AFA1-DFCCED343A1B}" presName="c1" presStyleLbl="node1" presStyleIdx="0" presStyleCnt="19"/>
      <dgm:spPr/>
    </dgm:pt>
    <dgm:pt modelId="{EBF973DD-940D-43B7-9D6D-E0FFE7283B90}" type="pres">
      <dgm:prSet presAssocID="{1B2AA770-0483-4835-AFA1-DFCCED343A1B}" presName="c2" presStyleLbl="node1" presStyleIdx="1" presStyleCnt="19"/>
      <dgm:spPr/>
    </dgm:pt>
    <dgm:pt modelId="{3C6BD62E-0237-4831-8417-9ED815C8967D}" type="pres">
      <dgm:prSet presAssocID="{1B2AA770-0483-4835-AFA1-DFCCED343A1B}" presName="c3" presStyleLbl="node1" presStyleIdx="2" presStyleCnt="19"/>
      <dgm:spPr/>
    </dgm:pt>
    <dgm:pt modelId="{3D302C16-9E65-413B-9796-6D5E6487A971}" type="pres">
      <dgm:prSet presAssocID="{1B2AA770-0483-4835-AFA1-DFCCED343A1B}" presName="c4" presStyleLbl="node1" presStyleIdx="3" presStyleCnt="19"/>
      <dgm:spPr/>
    </dgm:pt>
    <dgm:pt modelId="{04A89810-97FF-4347-83E4-0116A1674A93}" type="pres">
      <dgm:prSet presAssocID="{1B2AA770-0483-4835-AFA1-DFCCED343A1B}" presName="c5" presStyleLbl="node1" presStyleIdx="4" presStyleCnt="19"/>
      <dgm:spPr/>
    </dgm:pt>
    <dgm:pt modelId="{86476C30-C1C6-453E-B45C-E910AF1125C8}" type="pres">
      <dgm:prSet presAssocID="{1B2AA770-0483-4835-AFA1-DFCCED343A1B}" presName="c6" presStyleLbl="node1" presStyleIdx="5" presStyleCnt="19"/>
      <dgm:spPr/>
    </dgm:pt>
    <dgm:pt modelId="{A60195A7-42B3-4D22-81BE-23783F06E8F0}" type="pres">
      <dgm:prSet presAssocID="{1B2AA770-0483-4835-AFA1-DFCCED343A1B}" presName="c7" presStyleLbl="node1" presStyleIdx="6" presStyleCnt="19"/>
      <dgm:spPr/>
    </dgm:pt>
    <dgm:pt modelId="{E21F483E-7211-49D7-99D4-D3DF37A28F07}" type="pres">
      <dgm:prSet presAssocID="{1B2AA770-0483-4835-AFA1-DFCCED343A1B}" presName="c8" presStyleLbl="node1" presStyleIdx="7" presStyleCnt="19"/>
      <dgm:spPr/>
    </dgm:pt>
    <dgm:pt modelId="{938FBA28-2503-465F-89E1-CF939975B1D0}" type="pres">
      <dgm:prSet presAssocID="{1B2AA770-0483-4835-AFA1-DFCCED343A1B}" presName="c9" presStyleLbl="node1" presStyleIdx="8" presStyleCnt="19"/>
      <dgm:spPr/>
    </dgm:pt>
    <dgm:pt modelId="{CDC084D4-53C2-4947-9463-91553EEB0E21}" type="pres">
      <dgm:prSet presAssocID="{1B2AA770-0483-4835-AFA1-DFCCED343A1B}" presName="c10" presStyleLbl="node1" presStyleIdx="9" presStyleCnt="19"/>
      <dgm:spPr/>
    </dgm:pt>
    <dgm:pt modelId="{ED9C198F-CA16-4845-B4E4-57265C43ED9F}" type="pres">
      <dgm:prSet presAssocID="{1B2AA770-0483-4835-AFA1-DFCCED343A1B}" presName="c11" presStyleLbl="node1" presStyleIdx="10" presStyleCnt="19"/>
      <dgm:spPr/>
    </dgm:pt>
    <dgm:pt modelId="{58B09D88-F5BB-44E7-8757-9E656CC8FA23}" type="pres">
      <dgm:prSet presAssocID="{1B2AA770-0483-4835-AFA1-DFCCED343A1B}" presName="c12" presStyleLbl="node1" presStyleIdx="11" presStyleCnt="19"/>
      <dgm:spPr/>
    </dgm:pt>
    <dgm:pt modelId="{5D5246B8-AF4F-4010-919C-896D61F858D0}" type="pres">
      <dgm:prSet presAssocID="{1B2AA770-0483-4835-AFA1-DFCCED343A1B}" presName="c13" presStyleLbl="node1" presStyleIdx="12" presStyleCnt="19"/>
      <dgm:spPr/>
    </dgm:pt>
    <dgm:pt modelId="{5DDD37E5-FFF1-4524-B81D-A59F2DAFF1EC}" type="pres">
      <dgm:prSet presAssocID="{1B2AA770-0483-4835-AFA1-DFCCED343A1B}" presName="c14" presStyleLbl="node1" presStyleIdx="13" presStyleCnt="19"/>
      <dgm:spPr/>
    </dgm:pt>
    <dgm:pt modelId="{05C3E372-DA10-42F3-B74D-9D5ADDD4918F}" type="pres">
      <dgm:prSet presAssocID="{1B2AA770-0483-4835-AFA1-DFCCED343A1B}" presName="c15" presStyleLbl="node1" presStyleIdx="14" presStyleCnt="19"/>
      <dgm:spPr/>
    </dgm:pt>
    <dgm:pt modelId="{ECE79305-CC9C-4AB5-BAC5-6DF7B7E5D6FF}" type="pres">
      <dgm:prSet presAssocID="{1B2AA770-0483-4835-AFA1-DFCCED343A1B}" presName="c16" presStyleLbl="node1" presStyleIdx="15" presStyleCnt="19"/>
      <dgm:spPr/>
    </dgm:pt>
    <dgm:pt modelId="{086E81AF-584E-471A-8B66-953C5C353014}" type="pres">
      <dgm:prSet presAssocID="{1B2AA770-0483-4835-AFA1-DFCCED343A1B}" presName="c17" presStyleLbl="node1" presStyleIdx="16" presStyleCnt="19"/>
      <dgm:spPr/>
    </dgm:pt>
    <dgm:pt modelId="{7F12B728-A13A-41E9-ACD2-D59E095744CB}" type="pres">
      <dgm:prSet presAssocID="{1B2AA770-0483-4835-AFA1-DFCCED343A1B}" presName="c18" presStyleLbl="node1" presStyleIdx="17" presStyleCnt="19"/>
      <dgm:spPr/>
    </dgm:pt>
    <dgm:pt modelId="{9D4EE402-C0BE-4A0D-9287-D45D7D5A2CD2}" type="pres">
      <dgm:prSet presAssocID="{B231CDBD-8CD3-4FF3-9B5E-AB1A83AE19B5}" presName="chevronComposite1" presStyleCnt="0"/>
      <dgm:spPr/>
    </dgm:pt>
    <dgm:pt modelId="{97C5B3FF-C460-4DD6-B98C-9CF78324FAFC}" type="pres">
      <dgm:prSet presAssocID="{B231CDBD-8CD3-4FF3-9B5E-AB1A83AE19B5}" presName="chevron1" presStyleLbl="sibTrans2D1" presStyleIdx="0" presStyleCnt="4"/>
      <dgm:spPr/>
    </dgm:pt>
    <dgm:pt modelId="{F589591C-5BBE-4C2C-8E47-A081CA773488}" type="pres">
      <dgm:prSet presAssocID="{B231CDBD-8CD3-4FF3-9B5E-AB1A83AE19B5}" presName="spChevron1" presStyleCnt="0"/>
      <dgm:spPr/>
    </dgm:pt>
    <dgm:pt modelId="{92115D9C-EB03-462E-8915-C76E00DBEE41}" type="pres">
      <dgm:prSet presAssocID="{59B3A22A-25B4-4CAC-BC9D-9AA29DFBFFD5}" presName="middle" presStyleCnt="0"/>
      <dgm:spPr/>
    </dgm:pt>
    <dgm:pt modelId="{23455E65-66EE-40C2-B37B-69FC61E6FAE1}" type="pres">
      <dgm:prSet presAssocID="{59B3A22A-25B4-4CAC-BC9D-9AA29DFBFFD5}" presName="parTxMid" presStyleLbl="revTx" presStyleIdx="2" presStyleCnt="6"/>
      <dgm:spPr/>
    </dgm:pt>
    <dgm:pt modelId="{13F08370-0598-47EA-A2E6-DC5D6F453030}" type="pres">
      <dgm:prSet presAssocID="{59B3A22A-25B4-4CAC-BC9D-9AA29DFBFFD5}" presName="spMid" presStyleCnt="0"/>
      <dgm:spPr/>
    </dgm:pt>
    <dgm:pt modelId="{F8752293-35BE-4BBD-9097-54C00E9B051C}" type="pres">
      <dgm:prSet presAssocID="{7B3938F3-D5C7-4B15-9514-54F49F231029}" presName="chevronComposite1" presStyleCnt="0"/>
      <dgm:spPr/>
    </dgm:pt>
    <dgm:pt modelId="{84ADD358-00D3-47E1-B52A-8BD502AD880B}" type="pres">
      <dgm:prSet presAssocID="{7B3938F3-D5C7-4B15-9514-54F49F231029}" presName="chevron1" presStyleLbl="sibTrans2D1" presStyleIdx="1" presStyleCnt="4"/>
      <dgm:spPr/>
    </dgm:pt>
    <dgm:pt modelId="{86944CEB-7CEF-494B-9F32-1607B676A1BF}" type="pres">
      <dgm:prSet presAssocID="{7B3938F3-D5C7-4B15-9514-54F49F231029}" presName="spChevron1" presStyleCnt="0"/>
      <dgm:spPr/>
    </dgm:pt>
    <dgm:pt modelId="{D016B2D2-EA54-4EA5-B1C4-6A703A0F7122}" type="pres">
      <dgm:prSet presAssocID="{7ABF470D-ABD1-4243-BF53-34212356EF2D}" presName="middle" presStyleCnt="0"/>
      <dgm:spPr/>
    </dgm:pt>
    <dgm:pt modelId="{B90B68FB-718A-42E1-A87D-8C93E4887E6A}" type="pres">
      <dgm:prSet presAssocID="{7ABF470D-ABD1-4243-BF53-34212356EF2D}" presName="parTxMid" presStyleLbl="revTx" presStyleIdx="3" presStyleCnt="6"/>
      <dgm:spPr/>
    </dgm:pt>
    <dgm:pt modelId="{E3EE0785-115E-40D1-9C59-0DAF82037CFD}" type="pres">
      <dgm:prSet presAssocID="{7ABF470D-ABD1-4243-BF53-34212356EF2D}" presName="desTxMid" presStyleLbl="revTx" presStyleIdx="4" presStyleCnt="6" custScaleX="129147">
        <dgm:presLayoutVars>
          <dgm:bulletEnabled val="1"/>
        </dgm:presLayoutVars>
      </dgm:prSet>
      <dgm:spPr/>
    </dgm:pt>
    <dgm:pt modelId="{27F162D0-C8FF-4190-8B11-9EBC0B861D49}" type="pres">
      <dgm:prSet presAssocID="{7ABF470D-ABD1-4243-BF53-34212356EF2D}" presName="spMid" presStyleCnt="0"/>
      <dgm:spPr/>
    </dgm:pt>
    <dgm:pt modelId="{0FF08DFE-5C4C-4FF9-9EF8-987363A9BFDA}" type="pres">
      <dgm:prSet presAssocID="{BF30D6A2-646D-4759-B8C9-57D0E3E3BA89}" presName="chevronComposite1" presStyleCnt="0"/>
      <dgm:spPr/>
    </dgm:pt>
    <dgm:pt modelId="{78F27418-7DB6-4C4B-AC97-DB776C1D1D00}" type="pres">
      <dgm:prSet presAssocID="{BF30D6A2-646D-4759-B8C9-57D0E3E3BA89}" presName="chevron1" presStyleLbl="sibTrans2D1" presStyleIdx="2" presStyleCnt="4"/>
      <dgm:spPr/>
    </dgm:pt>
    <dgm:pt modelId="{E2865DA5-1A6C-4C74-BA72-6F8E91FA8249}" type="pres">
      <dgm:prSet presAssocID="{BF30D6A2-646D-4759-B8C9-57D0E3E3BA89}" presName="spChevron1" presStyleCnt="0"/>
      <dgm:spPr/>
    </dgm:pt>
    <dgm:pt modelId="{382E439D-EA9E-423C-9F64-2F6FBC21D28B}" type="pres">
      <dgm:prSet presAssocID="{078ECD7D-7EDC-4859-AD95-D7C2C0D28C1D}" presName="middle" presStyleCnt="0"/>
      <dgm:spPr/>
    </dgm:pt>
    <dgm:pt modelId="{9FC8E513-BFD8-40B5-B84E-EA2A5EC8E3BF}" type="pres">
      <dgm:prSet presAssocID="{078ECD7D-7EDC-4859-AD95-D7C2C0D28C1D}" presName="parTxMid" presStyleLbl="revTx" presStyleIdx="5" presStyleCnt="6"/>
      <dgm:spPr/>
    </dgm:pt>
    <dgm:pt modelId="{ED068408-3FA0-4232-95A5-8C7AFCC8D956}" type="pres">
      <dgm:prSet presAssocID="{078ECD7D-7EDC-4859-AD95-D7C2C0D28C1D}" presName="spMid" presStyleCnt="0"/>
      <dgm:spPr/>
    </dgm:pt>
    <dgm:pt modelId="{8A7F4B10-689F-4209-9314-0241EFBB2241}" type="pres">
      <dgm:prSet presAssocID="{569BA74B-24DC-4209-A178-D69553E95A88}" presName="chevronComposite1" presStyleCnt="0"/>
      <dgm:spPr/>
    </dgm:pt>
    <dgm:pt modelId="{B3912A34-1DE0-4BC8-BE85-4F3B6738067C}" type="pres">
      <dgm:prSet presAssocID="{569BA74B-24DC-4209-A178-D69553E95A88}" presName="chevron1" presStyleLbl="sibTrans2D1" presStyleIdx="3" presStyleCnt="4"/>
      <dgm:spPr/>
    </dgm:pt>
    <dgm:pt modelId="{334A125C-6F8D-48E9-B162-B0C0B4940482}" type="pres">
      <dgm:prSet presAssocID="{569BA74B-24DC-4209-A178-D69553E95A88}" presName="spChevron1" presStyleCnt="0"/>
      <dgm:spPr/>
    </dgm:pt>
    <dgm:pt modelId="{1BC87FBE-136B-418C-84A3-24FC9F85DAF8}" type="pres">
      <dgm:prSet presAssocID="{68A23A23-5D90-47BA-BAE8-36BB5BF1F513}" presName="last" presStyleCnt="0"/>
      <dgm:spPr/>
    </dgm:pt>
    <dgm:pt modelId="{9DC4A67B-5398-4A22-82AC-679D19E096B1}" type="pres">
      <dgm:prSet presAssocID="{68A23A23-5D90-47BA-BAE8-36BB5BF1F513}" presName="circleTx" presStyleLbl="node1" presStyleIdx="18" presStyleCnt="19"/>
      <dgm:spPr/>
    </dgm:pt>
    <dgm:pt modelId="{8C5972DC-A349-4BF7-8DB9-DDEAE6CC277C}" type="pres">
      <dgm:prSet presAssocID="{68A23A23-5D90-47BA-BAE8-36BB5BF1F513}" presName="spN" presStyleCnt="0"/>
      <dgm:spPr/>
    </dgm:pt>
  </dgm:ptLst>
  <dgm:cxnLst>
    <dgm:cxn modelId="{A2D52F06-F820-4DBD-BEAD-4A8967644ACD}" type="presOf" srcId="{7ABF470D-ABD1-4243-BF53-34212356EF2D}" destId="{B90B68FB-718A-42E1-A87D-8C93E4887E6A}" srcOrd="0" destOrd="0" presId="urn:microsoft.com/office/officeart/2009/3/layout/RandomtoResultProcess"/>
    <dgm:cxn modelId="{E4135B12-4520-42CD-B9DC-4C2C5E983D5A}" srcId="{1B2AA770-0483-4835-AFA1-DFCCED343A1B}" destId="{6168AD89-C6FF-4BC8-95E2-5D416EE52EFF}" srcOrd="0" destOrd="0" parTransId="{0A65547E-D2BE-42A5-8241-440DFE89E2D2}" sibTransId="{E9062E11-6A2F-4C8C-B274-5F8E7A381FC6}"/>
    <dgm:cxn modelId="{F028A11D-1D04-4A0C-AAFA-89E12ECF5965}" srcId="{1ED0F975-1140-4A63-B9F0-20B3E8A09614}" destId="{59B3A22A-25B4-4CAC-BC9D-9AA29DFBFFD5}" srcOrd="1" destOrd="0" parTransId="{B6576FD5-1981-49A4-8337-8AA6191835AE}" sibTransId="{7B3938F3-D5C7-4B15-9514-54F49F231029}"/>
    <dgm:cxn modelId="{0A424B24-FC3B-4E65-9C9E-AC7EFFB43191}" type="presOf" srcId="{078ECD7D-7EDC-4859-AD95-D7C2C0D28C1D}" destId="{9FC8E513-BFD8-40B5-B84E-EA2A5EC8E3BF}" srcOrd="0" destOrd="0" presId="urn:microsoft.com/office/officeart/2009/3/layout/RandomtoResultProcess"/>
    <dgm:cxn modelId="{456CF224-1534-45D3-9877-6880F8F5A6AF}" type="presOf" srcId="{1B2AA770-0483-4835-AFA1-DFCCED343A1B}" destId="{F6B4E62B-9B87-472F-AB48-74448DEE1464}" srcOrd="0" destOrd="0" presId="urn:microsoft.com/office/officeart/2009/3/layout/RandomtoResultProcess"/>
    <dgm:cxn modelId="{3E72DF5B-FF4B-4EE8-9D02-02B65517E49F}" srcId="{1ED0F975-1140-4A63-B9F0-20B3E8A09614}" destId="{68A23A23-5D90-47BA-BAE8-36BB5BF1F513}" srcOrd="4" destOrd="0" parTransId="{5E51DD18-0158-4E8A-8753-9360DA06A67E}" sibTransId="{7C7EF6AB-D71B-4559-B971-E3C0ACB682A1}"/>
    <dgm:cxn modelId="{1EC1195C-10BE-438B-B509-5B3DA846750A}" srcId="{7ABF470D-ABD1-4243-BF53-34212356EF2D}" destId="{08F7CC27-7D41-445C-8D12-7D2A3D814235}" srcOrd="0" destOrd="0" parTransId="{FE45EB70-A269-4CC1-BD75-4EEA162FDE72}" sibTransId="{0E50DD97-E1EB-41BB-A5CC-6BA96CAC7829}"/>
    <dgm:cxn modelId="{42FD3667-0382-4225-A5D4-BF37989A8A7A}" type="presOf" srcId="{E13C0693-57AA-4EE8-B1FC-4C6F43849A10}" destId="{E3EE0785-115E-40D1-9C59-0DAF82037CFD}" srcOrd="0" destOrd="1" presId="urn:microsoft.com/office/officeart/2009/3/layout/RandomtoResultProcess"/>
    <dgm:cxn modelId="{4F52BF67-E269-4FDA-9FC3-A971F16745D7}" srcId="{1B2AA770-0483-4835-AFA1-DFCCED343A1B}" destId="{0C98F90A-524E-404F-A5D4-289CD8C2EF0D}" srcOrd="1" destOrd="0" parTransId="{06F5D2B3-BCE8-4DED-936C-B678981CEB01}" sibTransId="{4393BDB6-EC0C-4FC5-9E59-79AC144F4A97}"/>
    <dgm:cxn modelId="{9B698E4E-614C-4A4C-AA17-0158E36170A5}" type="presOf" srcId="{6168AD89-C6FF-4BC8-95E2-5D416EE52EFF}" destId="{35E424AB-6ABE-4F7D-B78D-BBE94CBE959C}" srcOrd="0" destOrd="0" presId="urn:microsoft.com/office/officeart/2009/3/layout/RandomtoResultProcess"/>
    <dgm:cxn modelId="{B957735A-7EA2-427E-9AAB-81DCD091E529}" type="presOf" srcId="{1ED0F975-1140-4A63-B9F0-20B3E8A09614}" destId="{0DA6A195-0E59-4409-A228-33D6EBDBBAF8}" srcOrd="0" destOrd="0" presId="urn:microsoft.com/office/officeart/2009/3/layout/RandomtoResultProcess"/>
    <dgm:cxn modelId="{4EC56A93-5EFE-42C1-ABB6-B705F6FD983A}" type="presOf" srcId="{0C98F90A-524E-404F-A5D4-289CD8C2EF0D}" destId="{35E424AB-6ABE-4F7D-B78D-BBE94CBE959C}" srcOrd="0" destOrd="1" presId="urn:microsoft.com/office/officeart/2009/3/layout/RandomtoResultProcess"/>
    <dgm:cxn modelId="{836F7C9B-66BE-4338-816C-E4A82D2094E2}" srcId="{7ABF470D-ABD1-4243-BF53-34212356EF2D}" destId="{E13C0693-57AA-4EE8-B1FC-4C6F43849A10}" srcOrd="1" destOrd="0" parTransId="{F14E7A8A-A3CD-4B7C-9A7F-8A741BCE00B9}" sibTransId="{CBD76202-7EC2-4F32-9FE5-A6FF60423438}"/>
    <dgm:cxn modelId="{8C0073B0-87D5-4394-88F1-42414499D58A}" type="presOf" srcId="{59B3A22A-25B4-4CAC-BC9D-9AA29DFBFFD5}" destId="{23455E65-66EE-40C2-B37B-69FC61E6FAE1}" srcOrd="0" destOrd="0" presId="urn:microsoft.com/office/officeart/2009/3/layout/RandomtoResultProcess"/>
    <dgm:cxn modelId="{10F818BD-7621-46E2-9ADB-A99E32D3F68D}" type="presOf" srcId="{08F7CC27-7D41-445C-8D12-7D2A3D814235}" destId="{E3EE0785-115E-40D1-9C59-0DAF82037CFD}" srcOrd="0" destOrd="0" presId="urn:microsoft.com/office/officeart/2009/3/layout/RandomtoResultProcess"/>
    <dgm:cxn modelId="{DB846CDD-71D4-4F6C-BB75-E33A916DEA87}" type="presOf" srcId="{68A23A23-5D90-47BA-BAE8-36BB5BF1F513}" destId="{9DC4A67B-5398-4A22-82AC-679D19E096B1}" srcOrd="0" destOrd="0" presId="urn:microsoft.com/office/officeart/2009/3/layout/RandomtoResultProcess"/>
    <dgm:cxn modelId="{0E1870E5-CAFC-433C-9227-4A66568445F1}" srcId="{1ED0F975-1140-4A63-B9F0-20B3E8A09614}" destId="{7ABF470D-ABD1-4243-BF53-34212356EF2D}" srcOrd="2" destOrd="0" parTransId="{720D1F2B-0B13-4799-BEFA-0CD805E992A4}" sibTransId="{BF30D6A2-646D-4759-B8C9-57D0E3E3BA89}"/>
    <dgm:cxn modelId="{F81E2BEF-B099-4A18-BED6-F091BD999116}" srcId="{1ED0F975-1140-4A63-B9F0-20B3E8A09614}" destId="{1B2AA770-0483-4835-AFA1-DFCCED343A1B}" srcOrd="0" destOrd="0" parTransId="{8EF72657-EF9D-4C1C-822A-FF0AA13C46E3}" sibTransId="{B231CDBD-8CD3-4FF3-9B5E-AB1A83AE19B5}"/>
    <dgm:cxn modelId="{D678F1F5-C571-4E4F-BE95-76A6202909EF}" srcId="{1ED0F975-1140-4A63-B9F0-20B3E8A09614}" destId="{078ECD7D-7EDC-4859-AD95-D7C2C0D28C1D}" srcOrd="3" destOrd="0" parTransId="{A9372BA7-7A1C-4022-8631-D138558C7C27}" sibTransId="{569BA74B-24DC-4209-A178-D69553E95A88}"/>
    <dgm:cxn modelId="{F07A0093-95A6-416C-9A67-37C6E2AD6BE3}" type="presParOf" srcId="{0DA6A195-0E59-4409-A228-33D6EBDBBAF8}" destId="{A8AE383B-01F3-417E-B388-327183D94FAE}" srcOrd="0" destOrd="0" presId="urn:microsoft.com/office/officeart/2009/3/layout/RandomtoResultProcess"/>
    <dgm:cxn modelId="{064FFB32-9555-4B92-87FC-6A91A58126BC}" type="presParOf" srcId="{A8AE383B-01F3-417E-B388-327183D94FAE}" destId="{F6B4E62B-9B87-472F-AB48-74448DEE1464}" srcOrd="0" destOrd="0" presId="urn:microsoft.com/office/officeart/2009/3/layout/RandomtoResultProcess"/>
    <dgm:cxn modelId="{D0A7345B-8108-49D2-AEFC-126680AACF2E}" type="presParOf" srcId="{A8AE383B-01F3-417E-B388-327183D94FAE}" destId="{35E424AB-6ABE-4F7D-B78D-BBE94CBE959C}" srcOrd="1" destOrd="0" presId="urn:microsoft.com/office/officeart/2009/3/layout/RandomtoResultProcess"/>
    <dgm:cxn modelId="{5257E14C-91EB-44C2-8E13-FDBA95906674}" type="presParOf" srcId="{A8AE383B-01F3-417E-B388-327183D94FAE}" destId="{85D34741-FD08-4B27-8F7C-298FDCF18C51}" srcOrd="2" destOrd="0" presId="urn:microsoft.com/office/officeart/2009/3/layout/RandomtoResultProcess"/>
    <dgm:cxn modelId="{24898E03-1EB3-41D5-A94B-E9877D215F85}" type="presParOf" srcId="{A8AE383B-01F3-417E-B388-327183D94FAE}" destId="{EBF973DD-940D-43B7-9D6D-E0FFE7283B90}" srcOrd="3" destOrd="0" presId="urn:microsoft.com/office/officeart/2009/3/layout/RandomtoResultProcess"/>
    <dgm:cxn modelId="{EA6BB952-809B-4D21-9462-BB823EA580E6}" type="presParOf" srcId="{A8AE383B-01F3-417E-B388-327183D94FAE}" destId="{3C6BD62E-0237-4831-8417-9ED815C8967D}" srcOrd="4" destOrd="0" presId="urn:microsoft.com/office/officeart/2009/3/layout/RandomtoResultProcess"/>
    <dgm:cxn modelId="{AB8A60C5-715B-48FD-BE12-93820B3236F0}" type="presParOf" srcId="{A8AE383B-01F3-417E-B388-327183D94FAE}" destId="{3D302C16-9E65-413B-9796-6D5E6487A971}" srcOrd="5" destOrd="0" presId="urn:microsoft.com/office/officeart/2009/3/layout/RandomtoResultProcess"/>
    <dgm:cxn modelId="{25935C61-4461-4F35-A797-4DD0D07E53B6}" type="presParOf" srcId="{A8AE383B-01F3-417E-B388-327183D94FAE}" destId="{04A89810-97FF-4347-83E4-0116A1674A93}" srcOrd="6" destOrd="0" presId="urn:microsoft.com/office/officeart/2009/3/layout/RandomtoResultProcess"/>
    <dgm:cxn modelId="{0207058D-066E-4292-9FAD-7F9860BD6DF9}" type="presParOf" srcId="{A8AE383B-01F3-417E-B388-327183D94FAE}" destId="{86476C30-C1C6-453E-B45C-E910AF1125C8}" srcOrd="7" destOrd="0" presId="urn:microsoft.com/office/officeart/2009/3/layout/RandomtoResultProcess"/>
    <dgm:cxn modelId="{CAE4D4EB-859E-4996-8208-EC05EA2A1681}" type="presParOf" srcId="{A8AE383B-01F3-417E-B388-327183D94FAE}" destId="{A60195A7-42B3-4D22-81BE-23783F06E8F0}" srcOrd="8" destOrd="0" presId="urn:microsoft.com/office/officeart/2009/3/layout/RandomtoResultProcess"/>
    <dgm:cxn modelId="{3CDD15D5-522D-407C-AA0E-125E9B838E2A}" type="presParOf" srcId="{A8AE383B-01F3-417E-B388-327183D94FAE}" destId="{E21F483E-7211-49D7-99D4-D3DF37A28F07}" srcOrd="9" destOrd="0" presId="urn:microsoft.com/office/officeart/2009/3/layout/RandomtoResultProcess"/>
    <dgm:cxn modelId="{E7EF281D-411E-446C-9DB3-E38E15C84A10}" type="presParOf" srcId="{A8AE383B-01F3-417E-B388-327183D94FAE}" destId="{938FBA28-2503-465F-89E1-CF939975B1D0}" srcOrd="10" destOrd="0" presId="urn:microsoft.com/office/officeart/2009/3/layout/RandomtoResultProcess"/>
    <dgm:cxn modelId="{F9579A1E-FFF6-40AA-8F11-86713F450D10}" type="presParOf" srcId="{A8AE383B-01F3-417E-B388-327183D94FAE}" destId="{CDC084D4-53C2-4947-9463-91553EEB0E21}" srcOrd="11" destOrd="0" presId="urn:microsoft.com/office/officeart/2009/3/layout/RandomtoResultProcess"/>
    <dgm:cxn modelId="{203D8A3D-4F05-43C8-92BC-542261477B31}" type="presParOf" srcId="{A8AE383B-01F3-417E-B388-327183D94FAE}" destId="{ED9C198F-CA16-4845-B4E4-57265C43ED9F}" srcOrd="12" destOrd="0" presId="urn:microsoft.com/office/officeart/2009/3/layout/RandomtoResultProcess"/>
    <dgm:cxn modelId="{4FA86789-796C-4410-8B7C-0F8DE8343591}" type="presParOf" srcId="{A8AE383B-01F3-417E-B388-327183D94FAE}" destId="{58B09D88-F5BB-44E7-8757-9E656CC8FA23}" srcOrd="13" destOrd="0" presId="urn:microsoft.com/office/officeart/2009/3/layout/RandomtoResultProcess"/>
    <dgm:cxn modelId="{90718AE4-74D7-4D57-BAEF-1552E69C6C6D}" type="presParOf" srcId="{A8AE383B-01F3-417E-B388-327183D94FAE}" destId="{5D5246B8-AF4F-4010-919C-896D61F858D0}" srcOrd="14" destOrd="0" presId="urn:microsoft.com/office/officeart/2009/3/layout/RandomtoResultProcess"/>
    <dgm:cxn modelId="{006D6421-7421-4306-B582-A42F184B3D0F}" type="presParOf" srcId="{A8AE383B-01F3-417E-B388-327183D94FAE}" destId="{5DDD37E5-FFF1-4524-B81D-A59F2DAFF1EC}" srcOrd="15" destOrd="0" presId="urn:microsoft.com/office/officeart/2009/3/layout/RandomtoResultProcess"/>
    <dgm:cxn modelId="{AAA2F32C-3068-4402-A26B-8A829784C639}" type="presParOf" srcId="{A8AE383B-01F3-417E-B388-327183D94FAE}" destId="{05C3E372-DA10-42F3-B74D-9D5ADDD4918F}" srcOrd="16" destOrd="0" presId="urn:microsoft.com/office/officeart/2009/3/layout/RandomtoResultProcess"/>
    <dgm:cxn modelId="{D8EBCD79-167E-47BC-9424-611B49A95A65}" type="presParOf" srcId="{A8AE383B-01F3-417E-B388-327183D94FAE}" destId="{ECE79305-CC9C-4AB5-BAC5-6DF7B7E5D6FF}" srcOrd="17" destOrd="0" presId="urn:microsoft.com/office/officeart/2009/3/layout/RandomtoResultProcess"/>
    <dgm:cxn modelId="{E379F4D3-8FA2-42C7-9AE6-769CE95EA3B1}" type="presParOf" srcId="{A8AE383B-01F3-417E-B388-327183D94FAE}" destId="{086E81AF-584E-471A-8B66-953C5C353014}" srcOrd="18" destOrd="0" presId="urn:microsoft.com/office/officeart/2009/3/layout/RandomtoResultProcess"/>
    <dgm:cxn modelId="{0C499C51-A792-43AC-9E38-CADA6CE991B1}" type="presParOf" srcId="{A8AE383B-01F3-417E-B388-327183D94FAE}" destId="{7F12B728-A13A-41E9-ACD2-D59E095744CB}" srcOrd="19" destOrd="0" presId="urn:microsoft.com/office/officeart/2009/3/layout/RandomtoResultProcess"/>
    <dgm:cxn modelId="{21B7FF4E-5E03-430D-8845-CAC1B5515206}" type="presParOf" srcId="{0DA6A195-0E59-4409-A228-33D6EBDBBAF8}" destId="{9D4EE402-C0BE-4A0D-9287-D45D7D5A2CD2}" srcOrd="1" destOrd="0" presId="urn:microsoft.com/office/officeart/2009/3/layout/RandomtoResultProcess"/>
    <dgm:cxn modelId="{CACBF6C5-72B5-40D4-B176-CD5C3BFDB0EC}" type="presParOf" srcId="{9D4EE402-C0BE-4A0D-9287-D45D7D5A2CD2}" destId="{97C5B3FF-C460-4DD6-B98C-9CF78324FAFC}" srcOrd="0" destOrd="0" presId="urn:microsoft.com/office/officeart/2009/3/layout/RandomtoResultProcess"/>
    <dgm:cxn modelId="{2819739B-8DB6-4820-8B6E-EF075544883A}" type="presParOf" srcId="{9D4EE402-C0BE-4A0D-9287-D45D7D5A2CD2}" destId="{F589591C-5BBE-4C2C-8E47-A081CA773488}" srcOrd="1" destOrd="0" presId="urn:microsoft.com/office/officeart/2009/3/layout/RandomtoResultProcess"/>
    <dgm:cxn modelId="{B893B316-0FDD-4A58-A08F-050784B5C78F}" type="presParOf" srcId="{0DA6A195-0E59-4409-A228-33D6EBDBBAF8}" destId="{92115D9C-EB03-462E-8915-C76E00DBEE41}" srcOrd="2" destOrd="0" presId="urn:microsoft.com/office/officeart/2009/3/layout/RandomtoResultProcess"/>
    <dgm:cxn modelId="{158269C8-32F7-42D9-92F4-AA7CC639EBA8}" type="presParOf" srcId="{92115D9C-EB03-462E-8915-C76E00DBEE41}" destId="{23455E65-66EE-40C2-B37B-69FC61E6FAE1}" srcOrd="0" destOrd="0" presId="urn:microsoft.com/office/officeart/2009/3/layout/RandomtoResultProcess"/>
    <dgm:cxn modelId="{B08656F7-71B5-4591-94EB-5D1F88C29E15}" type="presParOf" srcId="{92115D9C-EB03-462E-8915-C76E00DBEE41}" destId="{13F08370-0598-47EA-A2E6-DC5D6F453030}" srcOrd="1" destOrd="0" presId="urn:microsoft.com/office/officeart/2009/3/layout/RandomtoResultProcess"/>
    <dgm:cxn modelId="{045A1197-F82B-4DC6-8B53-15DE0F3E132C}" type="presParOf" srcId="{0DA6A195-0E59-4409-A228-33D6EBDBBAF8}" destId="{F8752293-35BE-4BBD-9097-54C00E9B051C}" srcOrd="3" destOrd="0" presId="urn:microsoft.com/office/officeart/2009/3/layout/RandomtoResultProcess"/>
    <dgm:cxn modelId="{8C9BAA88-BC8A-4E5E-9A17-6129E5339416}" type="presParOf" srcId="{F8752293-35BE-4BBD-9097-54C00E9B051C}" destId="{84ADD358-00D3-47E1-B52A-8BD502AD880B}" srcOrd="0" destOrd="0" presId="urn:microsoft.com/office/officeart/2009/3/layout/RandomtoResultProcess"/>
    <dgm:cxn modelId="{00C4DDFC-3A72-4603-AEA4-11789CCA44A6}" type="presParOf" srcId="{F8752293-35BE-4BBD-9097-54C00E9B051C}" destId="{86944CEB-7CEF-494B-9F32-1607B676A1BF}" srcOrd="1" destOrd="0" presId="urn:microsoft.com/office/officeart/2009/3/layout/RandomtoResultProcess"/>
    <dgm:cxn modelId="{E8D87A7C-73D8-44D6-BABD-E2A390E23C42}" type="presParOf" srcId="{0DA6A195-0E59-4409-A228-33D6EBDBBAF8}" destId="{D016B2D2-EA54-4EA5-B1C4-6A703A0F7122}" srcOrd="4" destOrd="0" presId="urn:microsoft.com/office/officeart/2009/3/layout/RandomtoResultProcess"/>
    <dgm:cxn modelId="{20E73E6D-9974-4D0C-9242-DDC2DE13BD4A}" type="presParOf" srcId="{D016B2D2-EA54-4EA5-B1C4-6A703A0F7122}" destId="{B90B68FB-718A-42E1-A87D-8C93E4887E6A}" srcOrd="0" destOrd="0" presId="urn:microsoft.com/office/officeart/2009/3/layout/RandomtoResultProcess"/>
    <dgm:cxn modelId="{94F90551-9A13-43F0-960B-82499ED60078}" type="presParOf" srcId="{D016B2D2-EA54-4EA5-B1C4-6A703A0F7122}" destId="{E3EE0785-115E-40D1-9C59-0DAF82037CFD}" srcOrd="1" destOrd="0" presId="urn:microsoft.com/office/officeart/2009/3/layout/RandomtoResultProcess"/>
    <dgm:cxn modelId="{66DA3726-19C2-41CA-AF0C-B8331486F493}" type="presParOf" srcId="{D016B2D2-EA54-4EA5-B1C4-6A703A0F7122}" destId="{27F162D0-C8FF-4190-8B11-9EBC0B861D49}" srcOrd="2" destOrd="0" presId="urn:microsoft.com/office/officeart/2009/3/layout/RandomtoResultProcess"/>
    <dgm:cxn modelId="{C06A65A7-638C-46AA-B098-431315156BB2}" type="presParOf" srcId="{0DA6A195-0E59-4409-A228-33D6EBDBBAF8}" destId="{0FF08DFE-5C4C-4FF9-9EF8-987363A9BFDA}" srcOrd="5" destOrd="0" presId="urn:microsoft.com/office/officeart/2009/3/layout/RandomtoResultProcess"/>
    <dgm:cxn modelId="{E8BE1ED9-E099-4669-BD00-F3EDF9C548B4}" type="presParOf" srcId="{0FF08DFE-5C4C-4FF9-9EF8-987363A9BFDA}" destId="{78F27418-7DB6-4C4B-AC97-DB776C1D1D00}" srcOrd="0" destOrd="0" presId="urn:microsoft.com/office/officeart/2009/3/layout/RandomtoResultProcess"/>
    <dgm:cxn modelId="{3DAB16DB-CAD0-413C-9234-46F3519930FA}" type="presParOf" srcId="{0FF08DFE-5C4C-4FF9-9EF8-987363A9BFDA}" destId="{E2865DA5-1A6C-4C74-BA72-6F8E91FA8249}" srcOrd="1" destOrd="0" presId="urn:microsoft.com/office/officeart/2009/3/layout/RandomtoResultProcess"/>
    <dgm:cxn modelId="{633ACA75-40BB-4380-A8C4-1BAE2B6D7507}" type="presParOf" srcId="{0DA6A195-0E59-4409-A228-33D6EBDBBAF8}" destId="{382E439D-EA9E-423C-9F64-2F6FBC21D28B}" srcOrd="6" destOrd="0" presId="urn:microsoft.com/office/officeart/2009/3/layout/RandomtoResultProcess"/>
    <dgm:cxn modelId="{977B8156-855E-40F5-B0EC-C394FF217267}" type="presParOf" srcId="{382E439D-EA9E-423C-9F64-2F6FBC21D28B}" destId="{9FC8E513-BFD8-40B5-B84E-EA2A5EC8E3BF}" srcOrd="0" destOrd="0" presId="urn:microsoft.com/office/officeart/2009/3/layout/RandomtoResultProcess"/>
    <dgm:cxn modelId="{48524689-C561-497C-AB88-F640BCDBF28F}" type="presParOf" srcId="{382E439D-EA9E-423C-9F64-2F6FBC21D28B}" destId="{ED068408-3FA0-4232-95A5-8C7AFCC8D956}" srcOrd="1" destOrd="0" presId="urn:microsoft.com/office/officeart/2009/3/layout/RandomtoResultProcess"/>
    <dgm:cxn modelId="{4BAE724A-70DC-416A-8E7C-4D8B24474F0A}" type="presParOf" srcId="{0DA6A195-0E59-4409-A228-33D6EBDBBAF8}" destId="{8A7F4B10-689F-4209-9314-0241EFBB2241}" srcOrd="7" destOrd="0" presId="urn:microsoft.com/office/officeart/2009/3/layout/RandomtoResultProcess"/>
    <dgm:cxn modelId="{C1767D03-BE35-4A32-B6A7-E9F40B5080A1}" type="presParOf" srcId="{8A7F4B10-689F-4209-9314-0241EFBB2241}" destId="{B3912A34-1DE0-4BC8-BE85-4F3B6738067C}" srcOrd="0" destOrd="0" presId="urn:microsoft.com/office/officeart/2009/3/layout/RandomtoResultProcess"/>
    <dgm:cxn modelId="{C6783A61-9EAD-4D29-85F4-6B2FCCA2E74B}" type="presParOf" srcId="{8A7F4B10-689F-4209-9314-0241EFBB2241}" destId="{334A125C-6F8D-48E9-B162-B0C0B4940482}" srcOrd="1" destOrd="0" presId="urn:microsoft.com/office/officeart/2009/3/layout/RandomtoResultProcess"/>
    <dgm:cxn modelId="{2DEDDA94-8016-4259-8CEC-2FA3DCB3AAA3}" type="presParOf" srcId="{0DA6A195-0E59-4409-A228-33D6EBDBBAF8}" destId="{1BC87FBE-136B-418C-84A3-24FC9F85DAF8}" srcOrd="8" destOrd="0" presId="urn:microsoft.com/office/officeart/2009/3/layout/RandomtoResultProcess"/>
    <dgm:cxn modelId="{52866F02-4762-463F-B807-B39B683ED6ED}" type="presParOf" srcId="{1BC87FBE-136B-418C-84A3-24FC9F85DAF8}" destId="{9DC4A67B-5398-4A22-82AC-679D19E096B1}" srcOrd="0" destOrd="0" presId="urn:microsoft.com/office/officeart/2009/3/layout/RandomtoResultProcess"/>
    <dgm:cxn modelId="{6E6822D5-05FE-4BD7-A9D9-6288B0407278}" type="presParOf" srcId="{1BC87FBE-136B-418C-84A3-24FC9F85DAF8}" destId="{8C5972DC-A349-4BF7-8DB9-DDEAE6CC277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5053F-4453-4A04-987E-301BFD06D58C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168DFA-CE15-462C-8289-D18663B8D271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DB2C2A54-D174-4A9C-8918-F46BCA4A04EE}" type="parTrans" cxnId="{411A4DAB-C62D-47D0-8BB0-60201C16FE71}">
      <dgm:prSet/>
      <dgm:spPr/>
      <dgm:t>
        <a:bodyPr/>
        <a:lstStyle/>
        <a:p>
          <a:endParaRPr lang="en-US"/>
        </a:p>
      </dgm:t>
    </dgm:pt>
    <dgm:pt modelId="{FD6EC67C-C9BE-447E-BAC4-CCADC20ED92B}" type="sibTrans" cxnId="{411A4DAB-C62D-47D0-8BB0-60201C16FE71}">
      <dgm:prSet/>
      <dgm:spPr/>
      <dgm:t>
        <a:bodyPr/>
        <a:lstStyle/>
        <a:p>
          <a:endParaRPr lang="en-US"/>
        </a:p>
      </dgm:t>
    </dgm:pt>
    <dgm:pt modelId="{04D1248D-9E14-4D65-BB3C-8984184AC95D}">
      <dgm:prSet phldrT="[Text]"/>
      <dgm:spPr/>
      <dgm:t>
        <a:bodyPr/>
        <a:lstStyle/>
        <a:p>
          <a:r>
            <a:rPr lang="en-US" dirty="0"/>
            <a:t>NLP</a:t>
          </a:r>
        </a:p>
      </dgm:t>
    </dgm:pt>
    <dgm:pt modelId="{08FF156B-DBA3-47B0-A9F0-FB76AE8BB78E}" type="parTrans" cxnId="{D3EC286B-9805-40F2-988E-C575DA749B09}">
      <dgm:prSet/>
      <dgm:spPr/>
      <dgm:t>
        <a:bodyPr/>
        <a:lstStyle/>
        <a:p>
          <a:endParaRPr lang="en-US"/>
        </a:p>
      </dgm:t>
    </dgm:pt>
    <dgm:pt modelId="{79BF4C24-D3B3-4943-8411-406DD72364EF}" type="sibTrans" cxnId="{D3EC286B-9805-40F2-988E-C575DA749B09}">
      <dgm:prSet/>
      <dgm:spPr/>
      <dgm:t>
        <a:bodyPr/>
        <a:lstStyle/>
        <a:p>
          <a:endParaRPr lang="en-US"/>
        </a:p>
      </dgm:t>
    </dgm:pt>
    <dgm:pt modelId="{628DABCE-E6BE-4023-996B-B75FB97EAED5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162A123-CE48-4A20-A98F-F1BCD71320CF}" type="parTrans" cxnId="{2EEBBE7A-A87E-4D51-BCAA-899D55A82829}">
      <dgm:prSet/>
      <dgm:spPr/>
      <dgm:t>
        <a:bodyPr/>
        <a:lstStyle/>
        <a:p>
          <a:endParaRPr lang="en-US"/>
        </a:p>
      </dgm:t>
    </dgm:pt>
    <dgm:pt modelId="{BF3A351D-EDBF-4D91-8E27-948A3E03DAF3}" type="sibTrans" cxnId="{2EEBBE7A-A87E-4D51-BCAA-899D55A82829}">
      <dgm:prSet/>
      <dgm:spPr/>
      <dgm:t>
        <a:bodyPr/>
        <a:lstStyle/>
        <a:p>
          <a:endParaRPr lang="en-US"/>
        </a:p>
      </dgm:t>
    </dgm:pt>
    <dgm:pt modelId="{A7A54D62-D1BE-49D7-9560-4346D883A2B6}">
      <dgm:prSet phldrT="[Text]"/>
      <dgm:spPr/>
      <dgm:t>
        <a:bodyPr/>
        <a:lstStyle/>
        <a:p>
          <a:r>
            <a:rPr lang="en-US" dirty="0"/>
            <a:t>Actionable Results</a:t>
          </a:r>
        </a:p>
      </dgm:t>
    </dgm:pt>
    <dgm:pt modelId="{5E275CBA-EEEE-4FF5-9AE5-3DCEA5AE7B3C}" type="parTrans" cxnId="{CC1ACF86-A84B-491F-A22E-0825A03751C0}">
      <dgm:prSet/>
      <dgm:spPr/>
      <dgm:t>
        <a:bodyPr/>
        <a:lstStyle/>
        <a:p>
          <a:endParaRPr lang="en-US"/>
        </a:p>
      </dgm:t>
    </dgm:pt>
    <dgm:pt modelId="{7584C801-34B1-4681-ACA9-87104B788EE0}" type="sibTrans" cxnId="{CC1ACF86-A84B-491F-A22E-0825A03751C0}">
      <dgm:prSet/>
      <dgm:spPr/>
      <dgm:t>
        <a:bodyPr/>
        <a:lstStyle/>
        <a:p>
          <a:endParaRPr lang="en-US"/>
        </a:p>
      </dgm:t>
    </dgm:pt>
    <dgm:pt modelId="{398DBE0E-B1EC-4F0C-9818-3FE246535D13}" type="pres">
      <dgm:prSet presAssocID="{4185053F-4453-4A04-987E-301BFD06D58C}" presName="linearFlow" presStyleCnt="0">
        <dgm:presLayoutVars>
          <dgm:dir/>
          <dgm:resizeHandles val="exact"/>
        </dgm:presLayoutVars>
      </dgm:prSet>
      <dgm:spPr/>
    </dgm:pt>
    <dgm:pt modelId="{410A086C-5222-4446-A5A6-AEC74B4DD851}" type="pres">
      <dgm:prSet presAssocID="{628DABCE-E6BE-4023-996B-B75FB97EAED5}" presName="node" presStyleLbl="node1" presStyleIdx="0" presStyleCnt="4" custScaleX="239226" custScaleY="226511">
        <dgm:presLayoutVars>
          <dgm:bulletEnabled val="1"/>
        </dgm:presLayoutVars>
      </dgm:prSet>
      <dgm:spPr/>
    </dgm:pt>
    <dgm:pt modelId="{9E131493-E070-428E-931C-FF4EBBCE0026}" type="pres">
      <dgm:prSet presAssocID="{BF3A351D-EDBF-4D91-8E27-948A3E03DAF3}" presName="spacerL" presStyleCnt="0"/>
      <dgm:spPr/>
    </dgm:pt>
    <dgm:pt modelId="{EC3A5189-D091-41E1-B316-995EBB4FA62E}" type="pres">
      <dgm:prSet presAssocID="{BF3A351D-EDBF-4D91-8E27-948A3E03DAF3}" presName="sibTrans" presStyleLbl="sibTrans2D1" presStyleIdx="0" presStyleCnt="3"/>
      <dgm:spPr/>
    </dgm:pt>
    <dgm:pt modelId="{64684806-B518-4BA3-B92D-AAD4BEA393CF}" type="pres">
      <dgm:prSet presAssocID="{BF3A351D-EDBF-4D91-8E27-948A3E03DAF3}" presName="spacerR" presStyleCnt="0"/>
      <dgm:spPr/>
    </dgm:pt>
    <dgm:pt modelId="{460FD99A-C874-4980-B43E-8A3FFC8F3637}" type="pres">
      <dgm:prSet presAssocID="{97168DFA-CE15-462C-8289-D18663B8D271}" presName="node" presStyleLbl="node1" presStyleIdx="1" presStyleCnt="4">
        <dgm:presLayoutVars>
          <dgm:bulletEnabled val="1"/>
        </dgm:presLayoutVars>
      </dgm:prSet>
      <dgm:spPr/>
    </dgm:pt>
    <dgm:pt modelId="{9B657FCE-7CE6-4302-8A91-4B6C65E4D39F}" type="pres">
      <dgm:prSet presAssocID="{FD6EC67C-C9BE-447E-BAC4-CCADC20ED92B}" presName="spacerL" presStyleCnt="0"/>
      <dgm:spPr/>
    </dgm:pt>
    <dgm:pt modelId="{56DC5EA1-0DEC-4416-9944-F569AEF89918}" type="pres">
      <dgm:prSet presAssocID="{FD6EC67C-C9BE-447E-BAC4-CCADC20ED92B}" presName="sibTrans" presStyleLbl="sibTrans2D1" presStyleIdx="1" presStyleCnt="3"/>
      <dgm:spPr/>
    </dgm:pt>
    <dgm:pt modelId="{C9CAA9D4-8C7F-4F4C-8C89-4E93A5216FC8}" type="pres">
      <dgm:prSet presAssocID="{FD6EC67C-C9BE-447E-BAC4-CCADC20ED92B}" presName="spacerR" presStyleCnt="0"/>
      <dgm:spPr/>
    </dgm:pt>
    <dgm:pt modelId="{0AB7BB33-C9C6-482F-AC8F-427D5AC3B3CD}" type="pres">
      <dgm:prSet presAssocID="{04D1248D-9E14-4D65-BB3C-8984184AC95D}" presName="node" presStyleLbl="node1" presStyleIdx="2" presStyleCnt="4">
        <dgm:presLayoutVars>
          <dgm:bulletEnabled val="1"/>
        </dgm:presLayoutVars>
      </dgm:prSet>
      <dgm:spPr/>
    </dgm:pt>
    <dgm:pt modelId="{AE9D4B4F-F48E-4238-89A7-22FCC4E420A3}" type="pres">
      <dgm:prSet presAssocID="{79BF4C24-D3B3-4943-8411-406DD72364EF}" presName="spacerL" presStyleCnt="0"/>
      <dgm:spPr/>
    </dgm:pt>
    <dgm:pt modelId="{DC7203D2-A097-4B32-9C20-A7D8FE09F8A0}" type="pres">
      <dgm:prSet presAssocID="{79BF4C24-D3B3-4943-8411-406DD72364EF}" presName="sibTrans" presStyleLbl="sibTrans2D1" presStyleIdx="2" presStyleCnt="3"/>
      <dgm:spPr/>
    </dgm:pt>
    <dgm:pt modelId="{EF79FB6E-6F73-43C8-9487-ADE4CB8CD644}" type="pres">
      <dgm:prSet presAssocID="{79BF4C24-D3B3-4943-8411-406DD72364EF}" presName="spacerR" presStyleCnt="0"/>
      <dgm:spPr/>
    </dgm:pt>
    <dgm:pt modelId="{B83DE0A1-EC74-4AF6-BCAF-4ADF5D2E0D7F}" type="pres">
      <dgm:prSet presAssocID="{A7A54D62-D1BE-49D7-9560-4346D883A2B6}" presName="node" presStyleLbl="node1" presStyleIdx="3" presStyleCnt="4">
        <dgm:presLayoutVars>
          <dgm:bulletEnabled val="1"/>
        </dgm:presLayoutVars>
      </dgm:prSet>
      <dgm:spPr/>
    </dgm:pt>
  </dgm:ptLst>
  <dgm:cxnLst>
    <dgm:cxn modelId="{3E62B304-EC04-450A-A0F2-C5B2EF40FBE1}" type="presOf" srcId="{97168DFA-CE15-462C-8289-D18663B8D271}" destId="{460FD99A-C874-4980-B43E-8A3FFC8F3637}" srcOrd="0" destOrd="0" presId="urn:microsoft.com/office/officeart/2005/8/layout/equation1"/>
    <dgm:cxn modelId="{4357200D-D75F-4A8C-9704-26EB62563F60}" type="presOf" srcId="{628DABCE-E6BE-4023-996B-B75FB97EAED5}" destId="{410A086C-5222-4446-A5A6-AEC74B4DD851}" srcOrd="0" destOrd="0" presId="urn:microsoft.com/office/officeart/2005/8/layout/equation1"/>
    <dgm:cxn modelId="{4EFBAE32-B265-43D9-94E7-5465A482FDAF}" type="presOf" srcId="{4185053F-4453-4A04-987E-301BFD06D58C}" destId="{398DBE0E-B1EC-4F0C-9818-3FE246535D13}" srcOrd="0" destOrd="0" presId="urn:microsoft.com/office/officeart/2005/8/layout/equation1"/>
    <dgm:cxn modelId="{5558C63D-0CE4-4ABE-9CCD-CADEDED0E1DD}" type="presOf" srcId="{04D1248D-9E14-4D65-BB3C-8984184AC95D}" destId="{0AB7BB33-C9C6-482F-AC8F-427D5AC3B3CD}" srcOrd="0" destOrd="0" presId="urn:microsoft.com/office/officeart/2005/8/layout/equation1"/>
    <dgm:cxn modelId="{4328DF5D-339A-4A03-9047-5F06F345BA59}" type="presOf" srcId="{79BF4C24-D3B3-4943-8411-406DD72364EF}" destId="{DC7203D2-A097-4B32-9C20-A7D8FE09F8A0}" srcOrd="0" destOrd="0" presId="urn:microsoft.com/office/officeart/2005/8/layout/equation1"/>
    <dgm:cxn modelId="{0A2A4147-BC57-41CC-B655-CD3FE59E1F52}" type="presOf" srcId="{FD6EC67C-C9BE-447E-BAC4-CCADC20ED92B}" destId="{56DC5EA1-0DEC-4416-9944-F569AEF89918}" srcOrd="0" destOrd="0" presId="urn:microsoft.com/office/officeart/2005/8/layout/equation1"/>
    <dgm:cxn modelId="{D3EC286B-9805-40F2-988E-C575DA749B09}" srcId="{4185053F-4453-4A04-987E-301BFD06D58C}" destId="{04D1248D-9E14-4D65-BB3C-8984184AC95D}" srcOrd="2" destOrd="0" parTransId="{08FF156B-DBA3-47B0-A9F0-FB76AE8BB78E}" sibTransId="{79BF4C24-D3B3-4943-8411-406DD72364EF}"/>
    <dgm:cxn modelId="{2EEBBE7A-A87E-4D51-BCAA-899D55A82829}" srcId="{4185053F-4453-4A04-987E-301BFD06D58C}" destId="{628DABCE-E6BE-4023-996B-B75FB97EAED5}" srcOrd="0" destOrd="0" parTransId="{C162A123-CE48-4A20-A98F-F1BCD71320CF}" sibTransId="{BF3A351D-EDBF-4D91-8E27-948A3E03DAF3}"/>
    <dgm:cxn modelId="{CC1ACF86-A84B-491F-A22E-0825A03751C0}" srcId="{4185053F-4453-4A04-987E-301BFD06D58C}" destId="{A7A54D62-D1BE-49D7-9560-4346D883A2B6}" srcOrd="3" destOrd="0" parTransId="{5E275CBA-EEEE-4FF5-9AE5-3DCEA5AE7B3C}" sibTransId="{7584C801-34B1-4681-ACA9-87104B788EE0}"/>
    <dgm:cxn modelId="{411A4DAB-C62D-47D0-8BB0-60201C16FE71}" srcId="{4185053F-4453-4A04-987E-301BFD06D58C}" destId="{97168DFA-CE15-462C-8289-D18663B8D271}" srcOrd="1" destOrd="0" parTransId="{DB2C2A54-D174-4A9C-8918-F46BCA4A04EE}" sibTransId="{FD6EC67C-C9BE-447E-BAC4-CCADC20ED92B}"/>
    <dgm:cxn modelId="{CAD033B4-1616-4B69-8D42-766FF50477CD}" type="presOf" srcId="{BF3A351D-EDBF-4D91-8E27-948A3E03DAF3}" destId="{EC3A5189-D091-41E1-B316-995EBB4FA62E}" srcOrd="0" destOrd="0" presId="urn:microsoft.com/office/officeart/2005/8/layout/equation1"/>
    <dgm:cxn modelId="{7EC008FC-49D2-468D-8629-9483C59C5FF4}" type="presOf" srcId="{A7A54D62-D1BE-49D7-9560-4346D883A2B6}" destId="{B83DE0A1-EC74-4AF6-BCAF-4ADF5D2E0D7F}" srcOrd="0" destOrd="0" presId="urn:microsoft.com/office/officeart/2005/8/layout/equation1"/>
    <dgm:cxn modelId="{A3FFF380-FF86-4BE5-BDD5-AF8CDDA0E3D2}" type="presParOf" srcId="{398DBE0E-B1EC-4F0C-9818-3FE246535D13}" destId="{410A086C-5222-4446-A5A6-AEC74B4DD851}" srcOrd="0" destOrd="0" presId="urn:microsoft.com/office/officeart/2005/8/layout/equation1"/>
    <dgm:cxn modelId="{B99DB576-69E1-4BBE-B9CA-95EA9C0EA7A9}" type="presParOf" srcId="{398DBE0E-B1EC-4F0C-9818-3FE246535D13}" destId="{9E131493-E070-428E-931C-FF4EBBCE0026}" srcOrd="1" destOrd="0" presId="urn:microsoft.com/office/officeart/2005/8/layout/equation1"/>
    <dgm:cxn modelId="{AB7463C9-4499-43CD-B936-A9CAA8B1B4ED}" type="presParOf" srcId="{398DBE0E-B1EC-4F0C-9818-3FE246535D13}" destId="{EC3A5189-D091-41E1-B316-995EBB4FA62E}" srcOrd="2" destOrd="0" presId="urn:microsoft.com/office/officeart/2005/8/layout/equation1"/>
    <dgm:cxn modelId="{69C730C6-60AF-41D7-9936-B9014808801D}" type="presParOf" srcId="{398DBE0E-B1EC-4F0C-9818-3FE246535D13}" destId="{64684806-B518-4BA3-B92D-AAD4BEA393CF}" srcOrd="3" destOrd="0" presId="urn:microsoft.com/office/officeart/2005/8/layout/equation1"/>
    <dgm:cxn modelId="{C95EED41-F432-46C8-A6C0-B7A6D4F43FEC}" type="presParOf" srcId="{398DBE0E-B1EC-4F0C-9818-3FE246535D13}" destId="{460FD99A-C874-4980-B43E-8A3FFC8F3637}" srcOrd="4" destOrd="0" presId="urn:microsoft.com/office/officeart/2005/8/layout/equation1"/>
    <dgm:cxn modelId="{50C810C2-A107-401F-BBA7-7BE2E12AB28C}" type="presParOf" srcId="{398DBE0E-B1EC-4F0C-9818-3FE246535D13}" destId="{9B657FCE-7CE6-4302-8A91-4B6C65E4D39F}" srcOrd="5" destOrd="0" presId="urn:microsoft.com/office/officeart/2005/8/layout/equation1"/>
    <dgm:cxn modelId="{3861DA44-6928-44F6-BA52-9464C7F1387A}" type="presParOf" srcId="{398DBE0E-B1EC-4F0C-9818-3FE246535D13}" destId="{56DC5EA1-0DEC-4416-9944-F569AEF89918}" srcOrd="6" destOrd="0" presId="urn:microsoft.com/office/officeart/2005/8/layout/equation1"/>
    <dgm:cxn modelId="{C8F99F9C-F853-4731-A786-E9F248F597D0}" type="presParOf" srcId="{398DBE0E-B1EC-4F0C-9818-3FE246535D13}" destId="{C9CAA9D4-8C7F-4F4C-8C89-4E93A5216FC8}" srcOrd="7" destOrd="0" presId="urn:microsoft.com/office/officeart/2005/8/layout/equation1"/>
    <dgm:cxn modelId="{984CD535-A79A-4C8E-AD75-3C70BD40E8F3}" type="presParOf" srcId="{398DBE0E-B1EC-4F0C-9818-3FE246535D13}" destId="{0AB7BB33-C9C6-482F-AC8F-427D5AC3B3CD}" srcOrd="8" destOrd="0" presId="urn:microsoft.com/office/officeart/2005/8/layout/equation1"/>
    <dgm:cxn modelId="{1AD47420-CF51-4059-A0CC-68F9A45157A1}" type="presParOf" srcId="{398DBE0E-B1EC-4F0C-9818-3FE246535D13}" destId="{AE9D4B4F-F48E-4238-89A7-22FCC4E420A3}" srcOrd="9" destOrd="0" presId="urn:microsoft.com/office/officeart/2005/8/layout/equation1"/>
    <dgm:cxn modelId="{5F4B855D-68CA-4EE5-948A-1318E44163F7}" type="presParOf" srcId="{398DBE0E-B1EC-4F0C-9818-3FE246535D13}" destId="{DC7203D2-A097-4B32-9C20-A7D8FE09F8A0}" srcOrd="10" destOrd="0" presId="urn:microsoft.com/office/officeart/2005/8/layout/equation1"/>
    <dgm:cxn modelId="{25622248-C6E6-4B1A-BBD3-D6BD7093E71E}" type="presParOf" srcId="{398DBE0E-B1EC-4F0C-9818-3FE246535D13}" destId="{EF79FB6E-6F73-43C8-9487-ADE4CB8CD644}" srcOrd="11" destOrd="0" presId="urn:microsoft.com/office/officeart/2005/8/layout/equation1"/>
    <dgm:cxn modelId="{E184BC2D-662C-4835-9E93-58979F0E1DA4}" type="presParOf" srcId="{398DBE0E-B1EC-4F0C-9818-3FE246535D13}" destId="{B83DE0A1-EC74-4AF6-BCAF-4ADF5D2E0D7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4E62B-9B87-472F-AB48-74448DEE1464}">
      <dsp:nvSpPr>
        <dsp:cNvPr id="0" name=""/>
        <dsp:cNvSpPr/>
      </dsp:nvSpPr>
      <dsp:spPr>
        <a:xfrm>
          <a:off x="148350" y="937919"/>
          <a:ext cx="1151453" cy="37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148350" y="937919"/>
        <a:ext cx="1151453" cy="379456"/>
      </dsp:txXfrm>
    </dsp:sp>
    <dsp:sp modelId="{35E424AB-6ABE-4F7D-B78D-BBE94CBE959C}">
      <dsp:nvSpPr>
        <dsp:cNvPr id="0" name=""/>
        <dsp:cNvSpPr/>
      </dsp:nvSpPr>
      <dsp:spPr>
        <a:xfrm>
          <a:off x="4326" y="1738062"/>
          <a:ext cx="1439500" cy="71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0" i="0" u="none" kern="1200" dirty="0"/>
            <a:t>{‘text’: ’configure </a:t>
          </a:r>
          <a:r>
            <a:rPr lang="en-IN" sz="1100" b="0" i="0" u="none" kern="1200" dirty="0" err="1"/>
            <a:t>evc</a:t>
          </a:r>
          <a:r>
            <a:rPr lang="en-IN" sz="1100" b="0" i="0" u="none" kern="1200" dirty="0"/>
            <a:t>-map’, ‘intent’: ‘edit-config’}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0" i="0" u="none" kern="1200" dirty="0"/>
            <a:t>{‘text’: ‘show me current evc-map table’, ‘intent’: ‘get-config’}</a:t>
          </a:r>
          <a:endParaRPr lang="en-US" sz="1100" kern="1200" dirty="0"/>
        </a:p>
      </dsp:txBody>
      <dsp:txXfrm>
        <a:off x="4326" y="1738062"/>
        <a:ext cx="1439500" cy="710915"/>
      </dsp:txXfrm>
    </dsp:sp>
    <dsp:sp modelId="{85D34741-FD08-4B27-8F7C-298FDCF18C51}">
      <dsp:nvSpPr>
        <dsp:cNvPr id="0" name=""/>
        <dsp:cNvSpPr/>
      </dsp:nvSpPr>
      <dsp:spPr>
        <a:xfrm>
          <a:off x="147041" y="822512"/>
          <a:ext cx="91592" cy="915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973DD-940D-43B7-9D6D-E0FFE7283B90}">
      <dsp:nvSpPr>
        <dsp:cNvPr id="0" name=""/>
        <dsp:cNvSpPr/>
      </dsp:nvSpPr>
      <dsp:spPr>
        <a:xfrm>
          <a:off x="211156" y="694282"/>
          <a:ext cx="91592" cy="915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BD62E-0237-4831-8417-9ED815C8967D}">
      <dsp:nvSpPr>
        <dsp:cNvPr id="0" name=""/>
        <dsp:cNvSpPr/>
      </dsp:nvSpPr>
      <dsp:spPr>
        <a:xfrm>
          <a:off x="365032" y="719928"/>
          <a:ext cx="143931" cy="143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02C16-9E65-413B-9796-6D5E6487A971}">
      <dsp:nvSpPr>
        <dsp:cNvPr id="0" name=""/>
        <dsp:cNvSpPr/>
      </dsp:nvSpPr>
      <dsp:spPr>
        <a:xfrm>
          <a:off x="493262" y="578875"/>
          <a:ext cx="91592" cy="9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89810-97FF-4347-83E4-0116A1674A93}">
      <dsp:nvSpPr>
        <dsp:cNvPr id="0" name=""/>
        <dsp:cNvSpPr/>
      </dsp:nvSpPr>
      <dsp:spPr>
        <a:xfrm>
          <a:off x="659961" y="527583"/>
          <a:ext cx="91592" cy="9159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6C30-C1C6-453E-B45C-E910AF1125C8}">
      <dsp:nvSpPr>
        <dsp:cNvPr id="0" name=""/>
        <dsp:cNvSpPr/>
      </dsp:nvSpPr>
      <dsp:spPr>
        <a:xfrm>
          <a:off x="865129" y="617344"/>
          <a:ext cx="91592" cy="915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195A7-42B3-4D22-81BE-23783F06E8F0}">
      <dsp:nvSpPr>
        <dsp:cNvPr id="0" name=""/>
        <dsp:cNvSpPr/>
      </dsp:nvSpPr>
      <dsp:spPr>
        <a:xfrm>
          <a:off x="993359" y="681459"/>
          <a:ext cx="143931" cy="1439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F483E-7211-49D7-99D4-D3DF37A28F07}">
      <dsp:nvSpPr>
        <dsp:cNvPr id="0" name=""/>
        <dsp:cNvSpPr/>
      </dsp:nvSpPr>
      <dsp:spPr>
        <a:xfrm>
          <a:off x="1172881" y="822512"/>
          <a:ext cx="91592" cy="915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FBA28-2503-465F-89E1-CF939975B1D0}">
      <dsp:nvSpPr>
        <dsp:cNvPr id="0" name=""/>
        <dsp:cNvSpPr/>
      </dsp:nvSpPr>
      <dsp:spPr>
        <a:xfrm>
          <a:off x="1249819" y="963565"/>
          <a:ext cx="91592" cy="9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084D4-53C2-4947-9463-91553EEB0E21}">
      <dsp:nvSpPr>
        <dsp:cNvPr id="0" name=""/>
        <dsp:cNvSpPr/>
      </dsp:nvSpPr>
      <dsp:spPr>
        <a:xfrm>
          <a:off x="583023" y="694282"/>
          <a:ext cx="235524" cy="2355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C198F-CA16-4845-B4E4-57265C43ED9F}">
      <dsp:nvSpPr>
        <dsp:cNvPr id="0" name=""/>
        <dsp:cNvSpPr/>
      </dsp:nvSpPr>
      <dsp:spPr>
        <a:xfrm>
          <a:off x="82926" y="1181556"/>
          <a:ext cx="91592" cy="915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09D88-F5BB-44E7-8757-9E656CC8FA23}">
      <dsp:nvSpPr>
        <dsp:cNvPr id="0" name=""/>
        <dsp:cNvSpPr/>
      </dsp:nvSpPr>
      <dsp:spPr>
        <a:xfrm>
          <a:off x="159864" y="1296963"/>
          <a:ext cx="143931" cy="1439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246B8-AF4F-4010-919C-896D61F858D0}">
      <dsp:nvSpPr>
        <dsp:cNvPr id="0" name=""/>
        <dsp:cNvSpPr/>
      </dsp:nvSpPr>
      <dsp:spPr>
        <a:xfrm>
          <a:off x="352209" y="1399547"/>
          <a:ext cx="209355" cy="2093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D37E5-FFF1-4524-B81D-A59F2DAFF1EC}">
      <dsp:nvSpPr>
        <dsp:cNvPr id="0" name=""/>
        <dsp:cNvSpPr/>
      </dsp:nvSpPr>
      <dsp:spPr>
        <a:xfrm>
          <a:off x="621492" y="1566246"/>
          <a:ext cx="91592" cy="9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3E372-DA10-42F3-B74D-9D5ADDD4918F}">
      <dsp:nvSpPr>
        <dsp:cNvPr id="0" name=""/>
        <dsp:cNvSpPr/>
      </dsp:nvSpPr>
      <dsp:spPr>
        <a:xfrm>
          <a:off x="672784" y="1399547"/>
          <a:ext cx="143931" cy="14393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79305-CC9C-4AB5-BAC5-6DF7B7E5D6FF}">
      <dsp:nvSpPr>
        <dsp:cNvPr id="0" name=""/>
        <dsp:cNvSpPr/>
      </dsp:nvSpPr>
      <dsp:spPr>
        <a:xfrm>
          <a:off x="801014" y="1579069"/>
          <a:ext cx="91592" cy="915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E81AF-584E-471A-8B66-953C5C353014}">
      <dsp:nvSpPr>
        <dsp:cNvPr id="0" name=""/>
        <dsp:cNvSpPr/>
      </dsp:nvSpPr>
      <dsp:spPr>
        <a:xfrm>
          <a:off x="916421" y="1373901"/>
          <a:ext cx="209355" cy="2093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B728-A13A-41E9-ACD2-D59E095744CB}">
      <dsp:nvSpPr>
        <dsp:cNvPr id="0" name=""/>
        <dsp:cNvSpPr/>
      </dsp:nvSpPr>
      <dsp:spPr>
        <a:xfrm>
          <a:off x="1198527" y="1322609"/>
          <a:ext cx="143931" cy="143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5B3FF-C460-4DD6-B98C-9CF78324FAFC}">
      <dsp:nvSpPr>
        <dsp:cNvPr id="0" name=""/>
        <dsp:cNvSpPr/>
      </dsp:nvSpPr>
      <dsp:spPr>
        <a:xfrm>
          <a:off x="1443826" y="719715"/>
          <a:ext cx="422706" cy="806993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B68FB-718A-42E1-A87D-8C93E4887E6A}">
      <dsp:nvSpPr>
        <dsp:cNvPr id="0" name=""/>
        <dsp:cNvSpPr/>
      </dsp:nvSpPr>
      <dsp:spPr>
        <a:xfrm>
          <a:off x="1866533" y="720107"/>
          <a:ext cx="1152836" cy="8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</a:t>
          </a:r>
        </a:p>
      </dsp:txBody>
      <dsp:txXfrm>
        <a:off x="1866533" y="720107"/>
        <a:ext cx="1152836" cy="806985"/>
      </dsp:txXfrm>
    </dsp:sp>
    <dsp:sp modelId="{78F27418-7DB6-4C4B-AC97-DB776C1D1D00}">
      <dsp:nvSpPr>
        <dsp:cNvPr id="0" name=""/>
        <dsp:cNvSpPr/>
      </dsp:nvSpPr>
      <dsp:spPr>
        <a:xfrm>
          <a:off x="3019369" y="719715"/>
          <a:ext cx="422706" cy="806993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DD09-29C3-4E71-AE22-91424D5A66B1}">
      <dsp:nvSpPr>
        <dsp:cNvPr id="0" name=""/>
        <dsp:cNvSpPr/>
      </dsp:nvSpPr>
      <dsp:spPr>
        <a:xfrm>
          <a:off x="3589507" y="720107"/>
          <a:ext cx="1152836" cy="8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Supervised classification</a:t>
          </a:r>
        </a:p>
      </dsp:txBody>
      <dsp:txXfrm>
        <a:off x="3589507" y="720107"/>
        <a:ext cx="1152836" cy="806985"/>
      </dsp:txXfrm>
    </dsp:sp>
    <dsp:sp modelId="{5D71E8AD-804A-4C46-A4A3-2002759B9626}">
      <dsp:nvSpPr>
        <dsp:cNvPr id="0" name=""/>
        <dsp:cNvSpPr/>
      </dsp:nvSpPr>
      <dsp:spPr>
        <a:xfrm>
          <a:off x="3442076" y="1738062"/>
          <a:ext cx="1447697" cy="71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How to configure evc-map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{’</a:t>
          </a:r>
          <a:r>
            <a:rPr lang="en-US" sz="1100" kern="1200" dirty="0" err="1"/>
            <a:t>intent’:’edit-config</a:t>
          </a:r>
          <a:r>
            <a:rPr lang="en-US" sz="1100" kern="1200" dirty="0"/>
            <a:t>’}</a:t>
          </a:r>
        </a:p>
      </dsp:txBody>
      <dsp:txXfrm>
        <a:off x="3442076" y="1738062"/>
        <a:ext cx="1447697" cy="710915"/>
      </dsp:txXfrm>
    </dsp:sp>
    <dsp:sp modelId="{72EC898B-CEEB-4859-92CB-CDA5BCFF04FE}">
      <dsp:nvSpPr>
        <dsp:cNvPr id="0" name=""/>
        <dsp:cNvSpPr/>
      </dsp:nvSpPr>
      <dsp:spPr>
        <a:xfrm>
          <a:off x="4889774" y="719715"/>
          <a:ext cx="422706" cy="806993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2EE82-148F-4E4F-9603-33440B5FE0B5}">
      <dsp:nvSpPr>
        <dsp:cNvPr id="0" name=""/>
        <dsp:cNvSpPr/>
      </dsp:nvSpPr>
      <dsp:spPr>
        <a:xfrm>
          <a:off x="5312480" y="720107"/>
          <a:ext cx="1152836" cy="8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NLP Q&amp;A</a:t>
          </a:r>
        </a:p>
      </dsp:txBody>
      <dsp:txXfrm>
        <a:off x="5312480" y="720107"/>
        <a:ext cx="1152836" cy="806985"/>
      </dsp:txXfrm>
    </dsp:sp>
    <dsp:sp modelId="{AA9C96AA-ED4F-485F-80EA-5DB098D85FF2}">
      <dsp:nvSpPr>
        <dsp:cNvPr id="0" name=""/>
        <dsp:cNvSpPr/>
      </dsp:nvSpPr>
      <dsp:spPr>
        <a:xfrm>
          <a:off x="6465317" y="719715"/>
          <a:ext cx="422706" cy="806993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4A67B-5398-4A22-82AC-679D19E096B1}">
      <dsp:nvSpPr>
        <dsp:cNvPr id="0" name=""/>
        <dsp:cNvSpPr/>
      </dsp:nvSpPr>
      <dsp:spPr>
        <a:xfrm>
          <a:off x="6934137" y="653024"/>
          <a:ext cx="979910" cy="9799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Non Actionable Results</a:t>
          </a:r>
        </a:p>
      </dsp:txBody>
      <dsp:txXfrm>
        <a:off x="7077641" y="796528"/>
        <a:ext cx="692902" cy="692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4E62B-9B87-472F-AB48-74448DEE1464}">
      <dsp:nvSpPr>
        <dsp:cNvPr id="0" name=""/>
        <dsp:cNvSpPr/>
      </dsp:nvSpPr>
      <dsp:spPr>
        <a:xfrm>
          <a:off x="145265" y="940417"/>
          <a:ext cx="1146227" cy="377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145265" y="940417"/>
        <a:ext cx="1146227" cy="377733"/>
      </dsp:txXfrm>
    </dsp:sp>
    <dsp:sp modelId="{35E424AB-6ABE-4F7D-B78D-BBE94CBE959C}">
      <dsp:nvSpPr>
        <dsp:cNvPr id="0" name=""/>
        <dsp:cNvSpPr/>
      </dsp:nvSpPr>
      <dsp:spPr>
        <a:xfrm>
          <a:off x="1895" y="1736928"/>
          <a:ext cx="1432967" cy="70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0" i="0" u="none" kern="1200" dirty="0">
              <a:latin typeface="+mn-lt"/>
            </a:rPr>
            <a:t>{‘text’: ’configure </a:t>
          </a:r>
          <a:r>
            <a:rPr lang="en-IN" sz="1100" b="0" i="0" u="none" kern="1200" dirty="0" err="1">
              <a:latin typeface="+mn-lt"/>
            </a:rPr>
            <a:t>evc</a:t>
          </a:r>
          <a:r>
            <a:rPr lang="en-IN" sz="1100" b="0" i="0" u="none" kern="1200" dirty="0">
              <a:latin typeface="+mn-lt"/>
            </a:rPr>
            <a:t>-map’, ‘intent’: ‘edit-config’}</a:t>
          </a:r>
          <a:endParaRPr lang="en-US" sz="1100" kern="1200" dirty="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0" i="0" u="none" kern="1200" dirty="0">
              <a:latin typeface="+mn-lt"/>
            </a:rPr>
            <a:t>{‘text’: ‘show me current </a:t>
          </a:r>
          <a:r>
            <a:rPr lang="en-IN" sz="1100" b="0" i="0" u="none" kern="1200" dirty="0" err="1">
              <a:latin typeface="+mn-lt"/>
            </a:rPr>
            <a:t>evc</a:t>
          </a:r>
          <a:r>
            <a:rPr lang="en-IN" sz="1100" b="0" i="0" u="none" kern="1200" dirty="0">
              <a:latin typeface="+mn-lt"/>
            </a:rPr>
            <a:t>-map table’, ‘intent’: ‘get-config’}</a:t>
          </a:r>
          <a:endParaRPr lang="en-US" sz="1100" kern="1200" dirty="0">
            <a:latin typeface="+mn-lt"/>
          </a:endParaRPr>
        </a:p>
      </dsp:txBody>
      <dsp:txXfrm>
        <a:off x="1895" y="1736928"/>
        <a:ext cx="1432967" cy="707689"/>
      </dsp:txXfrm>
    </dsp:sp>
    <dsp:sp modelId="{85D34741-FD08-4B27-8F7C-298FDCF18C51}">
      <dsp:nvSpPr>
        <dsp:cNvPr id="0" name=""/>
        <dsp:cNvSpPr/>
      </dsp:nvSpPr>
      <dsp:spPr>
        <a:xfrm>
          <a:off x="143963" y="825534"/>
          <a:ext cx="91177" cy="911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973DD-940D-43B7-9D6D-E0FFE7283B90}">
      <dsp:nvSpPr>
        <dsp:cNvPr id="0" name=""/>
        <dsp:cNvSpPr/>
      </dsp:nvSpPr>
      <dsp:spPr>
        <a:xfrm>
          <a:off x="207787" y="697886"/>
          <a:ext cx="91177" cy="911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BD62E-0237-4831-8417-9ED815C8967D}">
      <dsp:nvSpPr>
        <dsp:cNvPr id="0" name=""/>
        <dsp:cNvSpPr/>
      </dsp:nvSpPr>
      <dsp:spPr>
        <a:xfrm>
          <a:off x="360964" y="723416"/>
          <a:ext cx="143278" cy="1432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02C16-9E65-413B-9796-6D5E6487A971}">
      <dsp:nvSpPr>
        <dsp:cNvPr id="0" name=""/>
        <dsp:cNvSpPr/>
      </dsp:nvSpPr>
      <dsp:spPr>
        <a:xfrm>
          <a:off x="488612" y="583003"/>
          <a:ext cx="91177" cy="911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89810-97FF-4347-83E4-0116A1674A93}">
      <dsp:nvSpPr>
        <dsp:cNvPr id="0" name=""/>
        <dsp:cNvSpPr/>
      </dsp:nvSpPr>
      <dsp:spPr>
        <a:xfrm>
          <a:off x="654555" y="531944"/>
          <a:ext cx="91177" cy="911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6C30-C1C6-453E-B45C-E910AF1125C8}">
      <dsp:nvSpPr>
        <dsp:cNvPr id="0" name=""/>
        <dsp:cNvSpPr/>
      </dsp:nvSpPr>
      <dsp:spPr>
        <a:xfrm>
          <a:off x="858792" y="621297"/>
          <a:ext cx="91177" cy="911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195A7-42B3-4D22-81BE-23783F06E8F0}">
      <dsp:nvSpPr>
        <dsp:cNvPr id="0" name=""/>
        <dsp:cNvSpPr/>
      </dsp:nvSpPr>
      <dsp:spPr>
        <a:xfrm>
          <a:off x="986440" y="685121"/>
          <a:ext cx="143278" cy="1432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F483E-7211-49D7-99D4-D3DF37A28F07}">
      <dsp:nvSpPr>
        <dsp:cNvPr id="0" name=""/>
        <dsp:cNvSpPr/>
      </dsp:nvSpPr>
      <dsp:spPr>
        <a:xfrm>
          <a:off x="1165147" y="825534"/>
          <a:ext cx="91177" cy="911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FBA28-2503-465F-89E1-CF939975B1D0}">
      <dsp:nvSpPr>
        <dsp:cNvPr id="0" name=""/>
        <dsp:cNvSpPr/>
      </dsp:nvSpPr>
      <dsp:spPr>
        <a:xfrm>
          <a:off x="1241736" y="965947"/>
          <a:ext cx="91177" cy="911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084D4-53C2-4947-9463-91553EEB0E21}">
      <dsp:nvSpPr>
        <dsp:cNvPr id="0" name=""/>
        <dsp:cNvSpPr/>
      </dsp:nvSpPr>
      <dsp:spPr>
        <a:xfrm>
          <a:off x="577966" y="697886"/>
          <a:ext cx="234455" cy="2344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C198F-CA16-4845-B4E4-57265C43ED9F}">
      <dsp:nvSpPr>
        <dsp:cNvPr id="0" name=""/>
        <dsp:cNvSpPr/>
      </dsp:nvSpPr>
      <dsp:spPr>
        <a:xfrm>
          <a:off x="80139" y="1182949"/>
          <a:ext cx="91177" cy="911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09D88-F5BB-44E7-8757-9E656CC8FA23}">
      <dsp:nvSpPr>
        <dsp:cNvPr id="0" name=""/>
        <dsp:cNvSpPr/>
      </dsp:nvSpPr>
      <dsp:spPr>
        <a:xfrm>
          <a:off x="156728" y="1297832"/>
          <a:ext cx="143278" cy="1432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246B8-AF4F-4010-919C-896D61F858D0}">
      <dsp:nvSpPr>
        <dsp:cNvPr id="0" name=""/>
        <dsp:cNvSpPr/>
      </dsp:nvSpPr>
      <dsp:spPr>
        <a:xfrm>
          <a:off x="348200" y="1399950"/>
          <a:ext cx="208404" cy="2084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D37E5-FFF1-4524-B81D-A59F2DAFF1EC}">
      <dsp:nvSpPr>
        <dsp:cNvPr id="0" name=""/>
        <dsp:cNvSpPr/>
      </dsp:nvSpPr>
      <dsp:spPr>
        <a:xfrm>
          <a:off x="616260" y="1565893"/>
          <a:ext cx="91177" cy="911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3E372-DA10-42F3-B74D-9D5ADDD4918F}">
      <dsp:nvSpPr>
        <dsp:cNvPr id="0" name=""/>
        <dsp:cNvSpPr/>
      </dsp:nvSpPr>
      <dsp:spPr>
        <a:xfrm>
          <a:off x="667320" y="1399950"/>
          <a:ext cx="143278" cy="1432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79305-CC9C-4AB5-BAC5-6DF7B7E5D6FF}">
      <dsp:nvSpPr>
        <dsp:cNvPr id="0" name=""/>
        <dsp:cNvSpPr/>
      </dsp:nvSpPr>
      <dsp:spPr>
        <a:xfrm>
          <a:off x="794968" y="1578657"/>
          <a:ext cx="91177" cy="911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E81AF-584E-471A-8B66-953C5C353014}">
      <dsp:nvSpPr>
        <dsp:cNvPr id="0" name=""/>
        <dsp:cNvSpPr/>
      </dsp:nvSpPr>
      <dsp:spPr>
        <a:xfrm>
          <a:off x="909851" y="1374421"/>
          <a:ext cx="208404" cy="2084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B728-A13A-41E9-ACD2-D59E095744CB}">
      <dsp:nvSpPr>
        <dsp:cNvPr id="0" name=""/>
        <dsp:cNvSpPr/>
      </dsp:nvSpPr>
      <dsp:spPr>
        <a:xfrm>
          <a:off x="1190676" y="1323361"/>
          <a:ext cx="143278" cy="1432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5B3FF-C460-4DD6-B98C-9CF78324FAFC}">
      <dsp:nvSpPr>
        <dsp:cNvPr id="0" name=""/>
        <dsp:cNvSpPr/>
      </dsp:nvSpPr>
      <dsp:spPr>
        <a:xfrm>
          <a:off x="1434862" y="723203"/>
          <a:ext cx="420788" cy="80333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55E65-66EE-40C2-B37B-69FC61E6FAE1}">
      <dsp:nvSpPr>
        <dsp:cNvPr id="0" name=""/>
        <dsp:cNvSpPr/>
      </dsp:nvSpPr>
      <dsp:spPr>
        <a:xfrm>
          <a:off x="1855651" y="723594"/>
          <a:ext cx="1147604" cy="803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</a:t>
          </a:r>
        </a:p>
      </dsp:txBody>
      <dsp:txXfrm>
        <a:off x="1855651" y="723594"/>
        <a:ext cx="1147604" cy="803322"/>
      </dsp:txXfrm>
    </dsp:sp>
    <dsp:sp modelId="{84ADD358-00D3-47E1-B52A-8BD502AD880B}">
      <dsp:nvSpPr>
        <dsp:cNvPr id="0" name=""/>
        <dsp:cNvSpPr/>
      </dsp:nvSpPr>
      <dsp:spPr>
        <a:xfrm>
          <a:off x="3003255" y="723203"/>
          <a:ext cx="420788" cy="80333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B68FB-718A-42E1-A87D-8C93E4887E6A}">
      <dsp:nvSpPr>
        <dsp:cNvPr id="0" name=""/>
        <dsp:cNvSpPr/>
      </dsp:nvSpPr>
      <dsp:spPr>
        <a:xfrm>
          <a:off x="3591289" y="723594"/>
          <a:ext cx="1147604" cy="803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Supervised classification</a:t>
          </a:r>
        </a:p>
      </dsp:txBody>
      <dsp:txXfrm>
        <a:off x="3591289" y="723594"/>
        <a:ext cx="1147604" cy="803322"/>
      </dsp:txXfrm>
    </dsp:sp>
    <dsp:sp modelId="{E3EE0785-115E-40D1-9C59-0DAF82037CFD}">
      <dsp:nvSpPr>
        <dsp:cNvPr id="0" name=""/>
        <dsp:cNvSpPr/>
      </dsp:nvSpPr>
      <dsp:spPr>
        <a:xfrm>
          <a:off x="3424043" y="1736928"/>
          <a:ext cx="1482096" cy="70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/>
            <a:t>How to configure evc-map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{’</a:t>
          </a:r>
          <a:r>
            <a:rPr lang="en-US" sz="1100" kern="1200" dirty="0" err="1"/>
            <a:t>intent’:’edit-config</a:t>
          </a:r>
          <a:r>
            <a:rPr lang="en-US" sz="1100" kern="1200" dirty="0"/>
            <a:t>’}</a:t>
          </a:r>
        </a:p>
      </dsp:txBody>
      <dsp:txXfrm>
        <a:off x="3424043" y="1736928"/>
        <a:ext cx="1482096" cy="707689"/>
      </dsp:txXfrm>
    </dsp:sp>
    <dsp:sp modelId="{78F27418-7DB6-4C4B-AC97-DB776C1D1D00}">
      <dsp:nvSpPr>
        <dsp:cNvPr id="0" name=""/>
        <dsp:cNvSpPr/>
      </dsp:nvSpPr>
      <dsp:spPr>
        <a:xfrm>
          <a:off x="4906139" y="723203"/>
          <a:ext cx="420788" cy="80333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8E513-BFD8-40B5-B84E-EA2A5EC8E3BF}">
      <dsp:nvSpPr>
        <dsp:cNvPr id="0" name=""/>
        <dsp:cNvSpPr/>
      </dsp:nvSpPr>
      <dsp:spPr>
        <a:xfrm>
          <a:off x="5326928" y="723594"/>
          <a:ext cx="1147604" cy="803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NLP Q&amp;A</a:t>
          </a:r>
        </a:p>
      </dsp:txBody>
      <dsp:txXfrm>
        <a:off x="5326928" y="723594"/>
        <a:ext cx="1147604" cy="803322"/>
      </dsp:txXfrm>
    </dsp:sp>
    <dsp:sp modelId="{B3912A34-1DE0-4BC8-BE85-4F3B6738067C}">
      <dsp:nvSpPr>
        <dsp:cNvPr id="0" name=""/>
        <dsp:cNvSpPr/>
      </dsp:nvSpPr>
      <dsp:spPr>
        <a:xfrm>
          <a:off x="6474532" y="723203"/>
          <a:ext cx="420788" cy="80333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4A67B-5398-4A22-82AC-679D19E096B1}">
      <dsp:nvSpPr>
        <dsp:cNvPr id="0" name=""/>
        <dsp:cNvSpPr/>
      </dsp:nvSpPr>
      <dsp:spPr>
        <a:xfrm>
          <a:off x="6941224" y="656814"/>
          <a:ext cx="975463" cy="9754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Non Actionable Results</a:t>
          </a:r>
        </a:p>
      </dsp:txBody>
      <dsp:txXfrm>
        <a:off x="7084077" y="799667"/>
        <a:ext cx="689757" cy="689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A086C-5222-4446-A5A6-AEC74B4DD851}">
      <dsp:nvSpPr>
        <dsp:cNvPr id="0" name=""/>
        <dsp:cNvSpPr/>
      </dsp:nvSpPr>
      <dsp:spPr>
        <a:xfrm>
          <a:off x="4229" y="305698"/>
          <a:ext cx="2497931" cy="23651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70043" y="652068"/>
        <a:ext cx="1766303" cy="1672425"/>
      </dsp:txXfrm>
    </dsp:sp>
    <dsp:sp modelId="{EC3A5189-D091-41E1-B316-995EBB4FA62E}">
      <dsp:nvSpPr>
        <dsp:cNvPr id="0" name=""/>
        <dsp:cNvSpPr/>
      </dsp:nvSpPr>
      <dsp:spPr>
        <a:xfrm>
          <a:off x="2586947" y="1185471"/>
          <a:ext cx="605619" cy="60561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67222" y="1417060"/>
        <a:ext cx="445069" cy="142441"/>
      </dsp:txXfrm>
    </dsp:sp>
    <dsp:sp modelId="{460FD99A-C874-4980-B43E-8A3FFC8F3637}">
      <dsp:nvSpPr>
        <dsp:cNvPr id="0" name=""/>
        <dsp:cNvSpPr/>
      </dsp:nvSpPr>
      <dsp:spPr>
        <a:xfrm>
          <a:off x="3277354" y="966194"/>
          <a:ext cx="1044172" cy="10441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</a:t>
          </a:r>
        </a:p>
      </dsp:txBody>
      <dsp:txXfrm>
        <a:off x="3430269" y="1119109"/>
        <a:ext cx="738342" cy="738342"/>
      </dsp:txXfrm>
    </dsp:sp>
    <dsp:sp modelId="{56DC5EA1-0DEC-4416-9944-F569AEF89918}">
      <dsp:nvSpPr>
        <dsp:cNvPr id="0" name=""/>
        <dsp:cNvSpPr/>
      </dsp:nvSpPr>
      <dsp:spPr>
        <a:xfrm>
          <a:off x="4406313" y="1185471"/>
          <a:ext cx="605619" cy="605619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86588" y="1417060"/>
        <a:ext cx="445069" cy="142441"/>
      </dsp:txXfrm>
    </dsp:sp>
    <dsp:sp modelId="{0AB7BB33-C9C6-482F-AC8F-427D5AC3B3CD}">
      <dsp:nvSpPr>
        <dsp:cNvPr id="0" name=""/>
        <dsp:cNvSpPr/>
      </dsp:nvSpPr>
      <dsp:spPr>
        <a:xfrm>
          <a:off x="5096720" y="966194"/>
          <a:ext cx="1044172" cy="10441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NLP</a:t>
          </a:r>
        </a:p>
      </dsp:txBody>
      <dsp:txXfrm>
        <a:off x="5249635" y="1119109"/>
        <a:ext cx="738342" cy="738342"/>
      </dsp:txXfrm>
    </dsp:sp>
    <dsp:sp modelId="{DC7203D2-A097-4B32-9C20-A7D8FE09F8A0}">
      <dsp:nvSpPr>
        <dsp:cNvPr id="0" name=""/>
        <dsp:cNvSpPr/>
      </dsp:nvSpPr>
      <dsp:spPr>
        <a:xfrm>
          <a:off x="6225679" y="1185471"/>
          <a:ext cx="605619" cy="605619"/>
        </a:xfrm>
        <a:prstGeom prst="mathEqual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305954" y="1310229"/>
        <a:ext cx="445069" cy="356103"/>
      </dsp:txXfrm>
    </dsp:sp>
    <dsp:sp modelId="{B83DE0A1-EC74-4AF6-BCAF-4ADF5D2E0D7F}">
      <dsp:nvSpPr>
        <dsp:cNvPr id="0" name=""/>
        <dsp:cNvSpPr/>
      </dsp:nvSpPr>
      <dsp:spPr>
        <a:xfrm>
          <a:off x="6916086" y="966194"/>
          <a:ext cx="1044172" cy="10441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Actionable Results</a:t>
          </a:r>
        </a:p>
      </dsp:txBody>
      <dsp:txXfrm>
        <a:off x="7069001" y="1119109"/>
        <a:ext cx="738342" cy="738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3362151"/>
            <a:ext cx="4048217" cy="1252711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1635463"/>
            <a:ext cx="4048217" cy="1726627"/>
          </a:xfrm>
          <a:solidFill>
            <a:schemeClr val="accent3">
              <a:alpha val="50000"/>
            </a:schemeClr>
          </a:solidFill>
        </p:spPr>
        <p:txBody>
          <a:bodyPr wrap="square" lIns="22860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368504"/>
            <a:ext cx="4048217" cy="589656"/>
          </a:xfrm>
          <a:noFill/>
        </p:spPr>
        <p:txBody>
          <a:bodyPr wrap="square" lIns="22860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42900" y="3362090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70201"/>
            <a:ext cx="4048216" cy="304098"/>
          </a:xfrm>
          <a:noFill/>
        </p:spPr>
        <p:txBody>
          <a:bodyPr vert="horz" wrap="square" lIns="22860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11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93428"/>
            <a:ext cx="4048216" cy="264395"/>
          </a:xfrm>
          <a:noFill/>
        </p:spPr>
        <p:txBody>
          <a:bodyPr vert="horz" wrap="square" lIns="22860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/>
              <a:t>Date</a:t>
            </a: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85788" y="776288"/>
            <a:ext cx="1600200" cy="393361"/>
            <a:chOff x="549275" y="601663"/>
            <a:chExt cx="5411788" cy="1330326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688039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7963822" cy="2975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5588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7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7963822" cy="297577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587375" y="4738688"/>
            <a:ext cx="844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710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3997174" cy="29757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/>
          </p:nvPr>
        </p:nvSpPr>
        <p:spPr>
          <a:xfrm>
            <a:off x="4615826" y="1430938"/>
            <a:ext cx="3929687" cy="29757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616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hape 42"/>
          <p:cNvSpPr/>
          <p:nvPr/>
        </p:nvSpPr>
        <p:spPr>
          <a:xfrm>
            <a:off x="95250" y="93663"/>
            <a:ext cx="3905250" cy="49593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80732" y="330200"/>
            <a:ext cx="400446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4579938" y="1428750"/>
            <a:ext cx="4005262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0915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hape 42"/>
          <p:cNvSpPr/>
          <p:nvPr/>
        </p:nvSpPr>
        <p:spPr>
          <a:xfrm>
            <a:off x="5143500" y="93663"/>
            <a:ext cx="3905250" cy="495935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30200"/>
            <a:ext cx="3996532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39973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79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575654" y="635000"/>
            <a:ext cx="5051423" cy="2929663"/>
          </a:xfrm>
        </p:spPr>
        <p:txBody>
          <a:bodyPr tIns="0" bIns="0" anchor="b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Quote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Quote name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6774" y="93663"/>
            <a:ext cx="8951976" cy="4956048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863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with Quote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10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048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6774" y="93663"/>
            <a:ext cx="8951976" cy="4956048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575654" y="635000"/>
            <a:ext cx="5051423" cy="2929663"/>
          </a:xfrm>
        </p:spPr>
        <p:txBody>
          <a:bodyPr t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Quote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Quote name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0134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95249" y="92075"/>
            <a:ext cx="5445126" cy="4959350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marR="0" indent="0" algn="ctr" defTabSz="6858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lvl1pPr>
          </a:lstStyle>
          <a:p>
            <a:pPr marL="0" marR="0" lvl="0" indent="0" algn="ctr" defTabSz="6858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6077446" y="330200"/>
            <a:ext cx="250775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79818" y="1417126"/>
            <a:ext cx="2515214" cy="304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77446" y="1391726"/>
            <a:ext cx="2491879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260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Lef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585817" y="682841"/>
            <a:ext cx="5431328" cy="3750619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8733" y="996050"/>
            <a:ext cx="4339960" cy="3124200"/>
          </a:xfrm>
          <a:solidFill>
            <a:schemeClr val="bg1"/>
          </a:solidFill>
          <a:effectLst>
            <a:outerShdw blurRad="127000" dir="5400000" sx="102000" sy="102000" algn="ctr" rotWithShape="0">
              <a:schemeClr val="tx2"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14645" y="1212645"/>
            <a:ext cx="3728066" cy="778388"/>
          </a:xfrm>
        </p:spPr>
        <p:txBody>
          <a:bodyPr anchor="b" anchorCtr="0">
            <a:no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08500" y="2133600"/>
            <a:ext cx="37338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08500" y="2057400"/>
            <a:ext cx="7315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5840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3600449" y="92075"/>
            <a:ext cx="5445126" cy="4959350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578346" y="330200"/>
            <a:ext cx="250775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0718" y="1417126"/>
            <a:ext cx="2515214" cy="304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71500" y="1391726"/>
            <a:ext cx="2491879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203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31"/>
            <a:ext cx="9140824" cy="51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bg2"/>
                </a:solidFill>
              </a:defRPr>
            </a:lvl1pPr>
            <a:lvl2pPr marL="342900" indent="0" algn="ctr">
              <a:buFontTx/>
              <a:buNone/>
              <a:defRPr sz="1000" b="1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bg2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6" name="Group 225"/>
          <p:cNvGrpSpPr>
            <a:grpSpLocks noChangeAspect="1"/>
          </p:cNvGrpSpPr>
          <p:nvPr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bg1"/>
          </a:solidFill>
        </p:grpSpPr>
        <p:sp>
          <p:nvSpPr>
            <p:cNvPr id="227" name="Freeform 34"/>
            <p:cNvSpPr>
              <a:spLocks noEditPoints="1"/>
            </p:cNvSpPr>
            <p:nvPr/>
          </p:nvSpPr>
          <p:spPr bwMode="auto">
            <a:xfrm>
              <a:off x="4803775" y="2860675"/>
              <a:ext cx="149225" cy="147637"/>
            </a:xfrm>
            <a:custGeom>
              <a:avLst/>
              <a:gdLst>
                <a:gd name="T0" fmla="*/ 20 w 40"/>
                <a:gd name="T1" fmla="*/ 35 h 39"/>
                <a:gd name="T2" fmla="*/ 4 w 40"/>
                <a:gd name="T3" fmla="*/ 19 h 39"/>
                <a:gd name="T4" fmla="*/ 20 w 40"/>
                <a:gd name="T5" fmla="*/ 3 h 39"/>
                <a:gd name="T6" fmla="*/ 36 w 40"/>
                <a:gd name="T7" fmla="*/ 19 h 39"/>
                <a:gd name="T8" fmla="*/ 20 w 40"/>
                <a:gd name="T9" fmla="*/ 35 h 39"/>
                <a:gd name="T10" fmla="*/ 20 w 40"/>
                <a:gd name="T11" fmla="*/ 0 h 39"/>
                <a:gd name="T12" fmla="*/ 0 w 40"/>
                <a:gd name="T13" fmla="*/ 19 h 39"/>
                <a:gd name="T14" fmla="*/ 20 w 40"/>
                <a:gd name="T15" fmla="*/ 39 h 39"/>
                <a:gd name="T16" fmla="*/ 40 w 40"/>
                <a:gd name="T17" fmla="*/ 19 h 39"/>
                <a:gd name="T18" fmla="*/ 20 w 40"/>
                <a:gd name="T19" fmla="*/ 0 h 39"/>
                <a:gd name="T20" fmla="*/ 18 w 40"/>
                <a:gd name="T21" fmla="*/ 21 h 39"/>
                <a:gd name="T22" fmla="*/ 19 w 40"/>
                <a:gd name="T23" fmla="*/ 21 h 39"/>
                <a:gd name="T24" fmla="*/ 23 w 40"/>
                <a:gd name="T25" fmla="*/ 26 h 39"/>
                <a:gd name="T26" fmla="*/ 23 w 40"/>
                <a:gd name="T27" fmla="*/ 31 h 39"/>
                <a:gd name="T28" fmla="*/ 28 w 40"/>
                <a:gd name="T29" fmla="*/ 31 h 39"/>
                <a:gd name="T30" fmla="*/ 28 w 40"/>
                <a:gd name="T31" fmla="*/ 24 h 39"/>
                <a:gd name="T32" fmla="*/ 23 w 40"/>
                <a:gd name="T33" fmla="*/ 20 h 39"/>
                <a:gd name="T34" fmla="*/ 23 w 40"/>
                <a:gd name="T35" fmla="*/ 19 h 39"/>
                <a:gd name="T36" fmla="*/ 28 w 40"/>
                <a:gd name="T37" fmla="*/ 14 h 39"/>
                <a:gd name="T38" fmla="*/ 22 w 40"/>
                <a:gd name="T39" fmla="*/ 8 h 39"/>
                <a:gd name="T40" fmla="*/ 13 w 40"/>
                <a:gd name="T41" fmla="*/ 8 h 39"/>
                <a:gd name="T42" fmla="*/ 13 w 40"/>
                <a:gd name="T43" fmla="*/ 31 h 39"/>
                <a:gd name="T44" fmla="*/ 18 w 40"/>
                <a:gd name="T45" fmla="*/ 31 h 39"/>
                <a:gd name="T46" fmla="*/ 18 w 40"/>
                <a:gd name="T47" fmla="*/ 21 h 39"/>
                <a:gd name="T48" fmla="*/ 18 w 40"/>
                <a:gd name="T49" fmla="*/ 12 h 39"/>
                <a:gd name="T50" fmla="*/ 20 w 40"/>
                <a:gd name="T51" fmla="*/ 12 h 39"/>
                <a:gd name="T52" fmla="*/ 23 w 40"/>
                <a:gd name="T53" fmla="*/ 15 h 39"/>
                <a:gd name="T54" fmla="*/ 20 w 40"/>
                <a:gd name="T55" fmla="*/ 18 h 39"/>
                <a:gd name="T56" fmla="*/ 18 w 40"/>
                <a:gd name="T57" fmla="*/ 18 h 39"/>
                <a:gd name="T58" fmla="*/ 18 w 40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39">
                  <a:moveTo>
                    <a:pt x="20" y="35"/>
                  </a:moveTo>
                  <a:cubicBezTo>
                    <a:pt x="11" y="35"/>
                    <a:pt x="4" y="28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ubicBezTo>
                    <a:pt x="36" y="28"/>
                    <a:pt x="29" y="35"/>
                    <a:pt x="20" y="35"/>
                  </a:cubicBezTo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40" y="30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moveTo>
                    <a:pt x="18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3" y="24"/>
                    <a:pt x="23" y="26"/>
                  </a:cubicBezTo>
                  <a:cubicBezTo>
                    <a:pt x="23" y="28"/>
                    <a:pt x="23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25"/>
                    <a:pt x="28" y="24"/>
                  </a:cubicBezTo>
                  <a:cubicBezTo>
                    <a:pt x="28" y="20"/>
                    <a:pt x="24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7" y="19"/>
                    <a:pt x="28" y="17"/>
                    <a:pt x="28" y="14"/>
                  </a:cubicBezTo>
                  <a:cubicBezTo>
                    <a:pt x="28" y="10"/>
                    <a:pt x="26" y="8"/>
                    <a:pt x="2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8" y="31"/>
                    <a:pt x="18" y="31"/>
                    <a:pt x="18" y="31"/>
                  </a:cubicBezTo>
                  <a:lnTo>
                    <a:pt x="18" y="21"/>
                  </a:lnTo>
                  <a:close/>
                  <a:moveTo>
                    <a:pt x="18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3" y="12"/>
                    <a:pt x="23" y="15"/>
                  </a:cubicBezTo>
                  <a:cubicBezTo>
                    <a:pt x="23" y="16"/>
                    <a:pt x="22" y="18"/>
                    <a:pt x="20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088239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3163917" y="682841"/>
            <a:ext cx="5431328" cy="3750619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2890" y="1033462"/>
            <a:ext cx="4339960" cy="3124200"/>
          </a:xfrm>
          <a:solidFill>
            <a:schemeClr val="bg1"/>
          </a:solidFill>
          <a:effectLst>
            <a:outerShdw blurRad="127000" dir="5400000" sx="102000" sy="102000" algn="ctr" rotWithShape="0">
              <a:schemeClr val="tx2"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2295" y="1212645"/>
            <a:ext cx="3728066" cy="778388"/>
          </a:xfrm>
        </p:spPr>
        <p:txBody>
          <a:bodyPr anchor="b" anchorCtr="0">
            <a:no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946150" y="2133600"/>
            <a:ext cx="37338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46150" y="2057400"/>
            <a:ext cx="2035886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2854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3100"/>
            <a:ext cx="3383581" cy="5017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8251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iPad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13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14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2303"/>
            <a:ext cx="3383580" cy="5016103"/>
          </a:xfrm>
          <a:prstGeom prst="rect">
            <a:avLst/>
          </a:prstGeom>
          <a:effectLst>
            <a:outerShdw blurRad="190500" algn="ctr" rotWithShape="0">
              <a:prstClr val="black">
                <a:alpha val="20000"/>
              </a:prstClr>
            </a:outerShdw>
          </a:effectLst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333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Quote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08906" y="620509"/>
            <a:ext cx="453690" cy="590931"/>
          </a:xfrm>
        </p:spPr>
        <p:txBody>
          <a:bodyPr>
            <a:normAutofit/>
          </a:bodyPr>
          <a:lstStyle>
            <a:lvl1pPr marL="342900" indent="-342900"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“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82612" y="678179"/>
            <a:ext cx="5177807" cy="318420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3100"/>
            <a:ext cx="3383581" cy="5017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9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934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Pad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13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14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Quote name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2303"/>
            <a:ext cx="3383580" cy="5016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08906" y="620509"/>
            <a:ext cx="453690" cy="590931"/>
          </a:xfrm>
        </p:spPr>
        <p:txBody>
          <a:bodyPr>
            <a:normAutofit/>
          </a:bodyPr>
          <a:lstStyle>
            <a:lvl1pPr marL="342900" indent="-342900">
              <a:buNone/>
              <a:defRPr sz="36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“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82612" y="678179"/>
            <a:ext cx="5177807" cy="318420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57073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45" name="Shape 484"/>
          <p:cNvSpPr/>
          <p:nvPr/>
        </p:nvSpPr>
        <p:spPr>
          <a:xfrm rot="5400000" flipH="1">
            <a:off x="3921157" y="-76232"/>
            <a:ext cx="1300163" cy="8951976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30200"/>
            <a:ext cx="4418497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41937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63" y="1080777"/>
            <a:ext cx="5836046" cy="3095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85788" y="4026239"/>
            <a:ext cx="1600200" cy="393361"/>
            <a:chOff x="549275" y="601663"/>
            <a:chExt cx="5411788" cy="1330326"/>
          </a:xfrm>
          <a:solidFill>
            <a:schemeClr val="bg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5253041" y="1291541"/>
            <a:ext cx="4241346" cy="2432733"/>
          </a:xfrm>
          <a:prstGeom prst="rect">
            <a:avLst/>
          </a:prstGeom>
          <a:solidFill>
            <a:schemeClr val="tx2">
              <a:lumMod val="75000"/>
              <a:alpha val="47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4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8737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Laptop_dark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22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19" y="1080777"/>
            <a:ext cx="5829734" cy="3095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5253041" y="1291541"/>
            <a:ext cx="4241346" cy="24327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32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5" name="Shape 484"/>
          <p:cNvSpPr/>
          <p:nvPr/>
        </p:nvSpPr>
        <p:spPr>
          <a:xfrm rot="5400000" flipH="1">
            <a:off x="3921157" y="-76232"/>
            <a:ext cx="1300163" cy="8951976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52847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30200"/>
            <a:ext cx="5285259" cy="102393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65" y="391884"/>
            <a:ext cx="2116976" cy="4335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85788" y="4026239"/>
            <a:ext cx="1600200" cy="393361"/>
            <a:chOff x="549275" y="601663"/>
            <a:chExt cx="5411788" cy="1330326"/>
          </a:xfrm>
          <a:solidFill>
            <a:schemeClr val="bg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6504204" y="890582"/>
            <a:ext cx="2006383" cy="333375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4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6786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iPhone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45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46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52847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30200"/>
            <a:ext cx="5285259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65" y="391884"/>
            <a:ext cx="2116976" cy="4335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6504204" y="890582"/>
            <a:ext cx="2006383" cy="333375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9347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roup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 rot="10800000" flipV="1">
            <a:off x="581618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4200" y="330200"/>
            <a:ext cx="6159500" cy="1023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591259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21"/>
          </p:nvPr>
        </p:nvSpPr>
        <p:spPr>
          <a:xfrm>
            <a:off x="591259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Espace réservé pour une image  4"/>
          <p:cNvSpPr>
            <a:spLocks noGrp="1"/>
          </p:cNvSpPr>
          <p:nvPr>
            <p:ph type="pic" sz="quarter" idx="30"/>
          </p:nvPr>
        </p:nvSpPr>
        <p:spPr>
          <a:xfrm rot="10800000" flipV="1">
            <a:off x="2613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37" name="Content Placeholder 12"/>
          <p:cNvSpPr>
            <a:spLocks noGrp="1"/>
          </p:cNvSpPr>
          <p:nvPr>
            <p:ph sz="quarter" idx="31"/>
          </p:nvPr>
        </p:nvSpPr>
        <p:spPr>
          <a:xfrm>
            <a:off x="2623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Content Placeholder 12"/>
          <p:cNvSpPr>
            <a:spLocks noGrp="1"/>
          </p:cNvSpPr>
          <p:nvPr>
            <p:ph sz="quarter" idx="32"/>
          </p:nvPr>
        </p:nvSpPr>
        <p:spPr>
          <a:xfrm>
            <a:off x="2623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Espace réservé pour une image  4"/>
          <p:cNvSpPr>
            <a:spLocks noGrp="1"/>
          </p:cNvSpPr>
          <p:nvPr>
            <p:ph type="pic" sz="quarter" idx="33"/>
          </p:nvPr>
        </p:nvSpPr>
        <p:spPr>
          <a:xfrm rot="10800000" flipV="1">
            <a:off x="4645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1" name="Content Placeholder 12"/>
          <p:cNvSpPr>
            <a:spLocks noGrp="1"/>
          </p:cNvSpPr>
          <p:nvPr>
            <p:ph sz="quarter" idx="34"/>
          </p:nvPr>
        </p:nvSpPr>
        <p:spPr>
          <a:xfrm>
            <a:off x="4655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Content Placeholder 12"/>
          <p:cNvSpPr>
            <a:spLocks noGrp="1"/>
          </p:cNvSpPr>
          <p:nvPr>
            <p:ph sz="quarter" idx="35"/>
          </p:nvPr>
        </p:nvSpPr>
        <p:spPr>
          <a:xfrm>
            <a:off x="4655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Espace réservé pour une image  4"/>
          <p:cNvSpPr>
            <a:spLocks noGrp="1"/>
          </p:cNvSpPr>
          <p:nvPr>
            <p:ph type="pic" sz="quarter" idx="36"/>
          </p:nvPr>
        </p:nvSpPr>
        <p:spPr>
          <a:xfrm rot="10800000" flipV="1">
            <a:off x="6677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5" name="Content Placeholder 12"/>
          <p:cNvSpPr>
            <a:spLocks noGrp="1"/>
          </p:cNvSpPr>
          <p:nvPr>
            <p:ph sz="quarter" idx="37"/>
          </p:nvPr>
        </p:nvSpPr>
        <p:spPr>
          <a:xfrm>
            <a:off x="6687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Content Placeholder 12"/>
          <p:cNvSpPr>
            <a:spLocks noGrp="1"/>
          </p:cNvSpPr>
          <p:nvPr>
            <p:ph sz="quarter" idx="38"/>
          </p:nvPr>
        </p:nvSpPr>
        <p:spPr>
          <a:xfrm>
            <a:off x="6687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875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000" b="0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accent1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tx1"/>
          </a:solidFill>
        </p:grpSpPr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4803775" y="2860675"/>
              <a:ext cx="149225" cy="147637"/>
            </a:xfrm>
            <a:custGeom>
              <a:avLst/>
              <a:gdLst>
                <a:gd name="T0" fmla="*/ 20 w 40"/>
                <a:gd name="T1" fmla="*/ 35 h 39"/>
                <a:gd name="T2" fmla="*/ 4 w 40"/>
                <a:gd name="T3" fmla="*/ 19 h 39"/>
                <a:gd name="T4" fmla="*/ 20 w 40"/>
                <a:gd name="T5" fmla="*/ 3 h 39"/>
                <a:gd name="T6" fmla="*/ 36 w 40"/>
                <a:gd name="T7" fmla="*/ 19 h 39"/>
                <a:gd name="T8" fmla="*/ 20 w 40"/>
                <a:gd name="T9" fmla="*/ 35 h 39"/>
                <a:gd name="T10" fmla="*/ 20 w 40"/>
                <a:gd name="T11" fmla="*/ 0 h 39"/>
                <a:gd name="T12" fmla="*/ 0 w 40"/>
                <a:gd name="T13" fmla="*/ 19 h 39"/>
                <a:gd name="T14" fmla="*/ 20 w 40"/>
                <a:gd name="T15" fmla="*/ 39 h 39"/>
                <a:gd name="T16" fmla="*/ 40 w 40"/>
                <a:gd name="T17" fmla="*/ 19 h 39"/>
                <a:gd name="T18" fmla="*/ 20 w 40"/>
                <a:gd name="T19" fmla="*/ 0 h 39"/>
                <a:gd name="T20" fmla="*/ 18 w 40"/>
                <a:gd name="T21" fmla="*/ 21 h 39"/>
                <a:gd name="T22" fmla="*/ 19 w 40"/>
                <a:gd name="T23" fmla="*/ 21 h 39"/>
                <a:gd name="T24" fmla="*/ 23 w 40"/>
                <a:gd name="T25" fmla="*/ 26 h 39"/>
                <a:gd name="T26" fmla="*/ 23 w 40"/>
                <a:gd name="T27" fmla="*/ 31 h 39"/>
                <a:gd name="T28" fmla="*/ 28 w 40"/>
                <a:gd name="T29" fmla="*/ 31 h 39"/>
                <a:gd name="T30" fmla="*/ 28 w 40"/>
                <a:gd name="T31" fmla="*/ 24 h 39"/>
                <a:gd name="T32" fmla="*/ 23 w 40"/>
                <a:gd name="T33" fmla="*/ 20 h 39"/>
                <a:gd name="T34" fmla="*/ 23 w 40"/>
                <a:gd name="T35" fmla="*/ 19 h 39"/>
                <a:gd name="T36" fmla="*/ 28 w 40"/>
                <a:gd name="T37" fmla="*/ 14 h 39"/>
                <a:gd name="T38" fmla="*/ 22 w 40"/>
                <a:gd name="T39" fmla="*/ 8 h 39"/>
                <a:gd name="T40" fmla="*/ 13 w 40"/>
                <a:gd name="T41" fmla="*/ 8 h 39"/>
                <a:gd name="T42" fmla="*/ 13 w 40"/>
                <a:gd name="T43" fmla="*/ 31 h 39"/>
                <a:gd name="T44" fmla="*/ 18 w 40"/>
                <a:gd name="T45" fmla="*/ 31 h 39"/>
                <a:gd name="T46" fmla="*/ 18 w 40"/>
                <a:gd name="T47" fmla="*/ 21 h 39"/>
                <a:gd name="T48" fmla="*/ 18 w 40"/>
                <a:gd name="T49" fmla="*/ 12 h 39"/>
                <a:gd name="T50" fmla="*/ 20 w 40"/>
                <a:gd name="T51" fmla="*/ 12 h 39"/>
                <a:gd name="T52" fmla="*/ 23 w 40"/>
                <a:gd name="T53" fmla="*/ 15 h 39"/>
                <a:gd name="T54" fmla="*/ 20 w 40"/>
                <a:gd name="T55" fmla="*/ 18 h 39"/>
                <a:gd name="T56" fmla="*/ 18 w 40"/>
                <a:gd name="T57" fmla="*/ 18 h 39"/>
                <a:gd name="T58" fmla="*/ 18 w 40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39">
                  <a:moveTo>
                    <a:pt x="20" y="35"/>
                  </a:moveTo>
                  <a:cubicBezTo>
                    <a:pt x="11" y="35"/>
                    <a:pt x="4" y="28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ubicBezTo>
                    <a:pt x="36" y="28"/>
                    <a:pt x="29" y="35"/>
                    <a:pt x="20" y="35"/>
                  </a:cubicBezTo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40" y="30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moveTo>
                    <a:pt x="18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3" y="24"/>
                    <a:pt x="23" y="26"/>
                  </a:cubicBezTo>
                  <a:cubicBezTo>
                    <a:pt x="23" y="28"/>
                    <a:pt x="23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25"/>
                    <a:pt x="28" y="24"/>
                  </a:cubicBezTo>
                  <a:cubicBezTo>
                    <a:pt x="28" y="20"/>
                    <a:pt x="24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7" y="19"/>
                    <a:pt x="28" y="17"/>
                    <a:pt x="28" y="14"/>
                  </a:cubicBezTo>
                  <a:cubicBezTo>
                    <a:pt x="28" y="10"/>
                    <a:pt x="26" y="8"/>
                    <a:pt x="2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8" y="31"/>
                    <a:pt x="18" y="31"/>
                    <a:pt x="18" y="31"/>
                  </a:cubicBezTo>
                  <a:lnTo>
                    <a:pt x="18" y="21"/>
                  </a:lnTo>
                  <a:close/>
                  <a:moveTo>
                    <a:pt x="18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3" y="12"/>
                    <a:pt x="23" y="15"/>
                  </a:cubicBezTo>
                  <a:cubicBezTo>
                    <a:pt x="23" y="16"/>
                    <a:pt x="22" y="18"/>
                    <a:pt x="20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65898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rouping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 rot="10800000" flipV="1">
            <a:off x="586942" y="1547096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30200"/>
            <a:ext cx="6223000" cy="1023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583883" y="4004854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21"/>
          </p:nvPr>
        </p:nvSpPr>
        <p:spPr>
          <a:xfrm>
            <a:off x="583883" y="4238217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Espace réservé pour une image  4"/>
          <p:cNvSpPr>
            <a:spLocks noGrp="1"/>
          </p:cNvSpPr>
          <p:nvPr>
            <p:ph type="pic" sz="quarter" idx="30"/>
          </p:nvPr>
        </p:nvSpPr>
        <p:spPr>
          <a:xfrm rot="10800000" flipV="1">
            <a:off x="261894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24" name="Content Placeholder 12"/>
          <p:cNvSpPr>
            <a:spLocks noGrp="1"/>
          </p:cNvSpPr>
          <p:nvPr>
            <p:ph sz="quarter" idx="31"/>
          </p:nvPr>
        </p:nvSpPr>
        <p:spPr>
          <a:xfrm>
            <a:off x="261588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12"/>
          <p:cNvSpPr>
            <a:spLocks noGrp="1"/>
          </p:cNvSpPr>
          <p:nvPr>
            <p:ph sz="quarter" idx="32"/>
          </p:nvPr>
        </p:nvSpPr>
        <p:spPr>
          <a:xfrm>
            <a:off x="261588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Espace réservé pour une image  4"/>
          <p:cNvSpPr>
            <a:spLocks noGrp="1"/>
          </p:cNvSpPr>
          <p:nvPr>
            <p:ph type="pic" sz="quarter" idx="33"/>
          </p:nvPr>
        </p:nvSpPr>
        <p:spPr>
          <a:xfrm rot="10800000" flipV="1">
            <a:off x="464078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2" name="Content Placeholder 12"/>
          <p:cNvSpPr>
            <a:spLocks noGrp="1"/>
          </p:cNvSpPr>
          <p:nvPr>
            <p:ph sz="quarter" idx="34"/>
          </p:nvPr>
        </p:nvSpPr>
        <p:spPr>
          <a:xfrm>
            <a:off x="463772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12"/>
          <p:cNvSpPr>
            <a:spLocks noGrp="1"/>
          </p:cNvSpPr>
          <p:nvPr>
            <p:ph sz="quarter" idx="35"/>
          </p:nvPr>
        </p:nvSpPr>
        <p:spPr>
          <a:xfrm>
            <a:off x="463772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Espace réservé pour une image  4"/>
          <p:cNvSpPr>
            <a:spLocks noGrp="1"/>
          </p:cNvSpPr>
          <p:nvPr>
            <p:ph type="pic" sz="quarter" idx="36"/>
          </p:nvPr>
        </p:nvSpPr>
        <p:spPr>
          <a:xfrm rot="10800000" flipV="1">
            <a:off x="667278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46" name="Content Placeholder 12"/>
          <p:cNvSpPr>
            <a:spLocks noGrp="1"/>
          </p:cNvSpPr>
          <p:nvPr>
            <p:ph sz="quarter" idx="37"/>
          </p:nvPr>
        </p:nvSpPr>
        <p:spPr>
          <a:xfrm>
            <a:off x="666972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Content Placeholder 12"/>
          <p:cNvSpPr>
            <a:spLocks noGrp="1"/>
          </p:cNvSpPr>
          <p:nvPr>
            <p:ph sz="quarter" idx="38"/>
          </p:nvPr>
        </p:nvSpPr>
        <p:spPr>
          <a:xfrm>
            <a:off x="666972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1070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Br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1706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Brand)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6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991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Br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8298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Brand)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6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7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8762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(Bringing the World Toge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2" y="0"/>
            <a:ext cx="9169401" cy="515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36563"/>
            <a:ext cx="4646613" cy="417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0"/>
            <a:ext cx="50879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1500" y="827539"/>
            <a:ext cx="4075113" cy="91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600" i="1">
                <a:solidFill>
                  <a:schemeClr val="bg2"/>
                </a:solidFill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76477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51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(Thank You / 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5" name="Shape 21"/>
          <p:cNvSpPr/>
          <p:nvPr/>
        </p:nvSpPr>
        <p:spPr>
          <a:xfrm>
            <a:off x="6070600" y="93663"/>
            <a:ext cx="2978150" cy="4954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/>
          <a:lstStyle/>
          <a:p>
            <a:pPr defTabSz="171450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 sz="2800" dirty="0">
              <a:solidFill>
                <a:srgbClr val="535353"/>
              </a:solidFill>
              <a:uFill>
                <a:solidFill>
                  <a:srgbClr val="011480"/>
                </a:solidFill>
              </a:uFill>
              <a:latin typeface="+mj-lt"/>
              <a:ea typeface="+mj-ea"/>
              <a:cs typeface="+mj-cs"/>
              <a:sym typeface="Montserrat-Regular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75654" y="693739"/>
            <a:ext cx="5910417" cy="2007826"/>
          </a:xfrm>
        </p:spPr>
        <p:txBody>
          <a:bodyPr rIns="0">
            <a:normAutofit/>
          </a:bodyPr>
          <a:lstStyle>
            <a:lvl1pPr algn="l">
              <a:defRPr sz="7800" baseline="0"/>
            </a:lvl1pPr>
          </a:lstStyle>
          <a:p>
            <a:r>
              <a:rPr lang="en-US" dirty="0"/>
              <a:t>Edit Closing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85788" y="4471850"/>
            <a:ext cx="1600200" cy="393361"/>
            <a:chOff x="549275" y="601663"/>
            <a:chExt cx="5411788" cy="1330326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590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50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bg2"/>
                </a:solidFill>
              </a:defRPr>
            </a:lvl1pPr>
            <a:lvl2pPr marL="342900" indent="0" algn="ctr">
              <a:buFontTx/>
              <a:buNone/>
              <a:defRPr sz="1000" b="0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accent1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bg2"/>
          </a:solidFill>
        </p:grpSpPr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4803775" y="2860675"/>
              <a:ext cx="149225" cy="147637"/>
            </a:xfrm>
            <a:custGeom>
              <a:avLst/>
              <a:gdLst>
                <a:gd name="T0" fmla="*/ 20 w 40"/>
                <a:gd name="T1" fmla="*/ 35 h 39"/>
                <a:gd name="T2" fmla="*/ 4 w 40"/>
                <a:gd name="T3" fmla="*/ 19 h 39"/>
                <a:gd name="T4" fmla="*/ 20 w 40"/>
                <a:gd name="T5" fmla="*/ 3 h 39"/>
                <a:gd name="T6" fmla="*/ 36 w 40"/>
                <a:gd name="T7" fmla="*/ 19 h 39"/>
                <a:gd name="T8" fmla="*/ 20 w 40"/>
                <a:gd name="T9" fmla="*/ 35 h 39"/>
                <a:gd name="T10" fmla="*/ 20 w 40"/>
                <a:gd name="T11" fmla="*/ 0 h 39"/>
                <a:gd name="T12" fmla="*/ 0 w 40"/>
                <a:gd name="T13" fmla="*/ 19 h 39"/>
                <a:gd name="T14" fmla="*/ 20 w 40"/>
                <a:gd name="T15" fmla="*/ 39 h 39"/>
                <a:gd name="T16" fmla="*/ 40 w 40"/>
                <a:gd name="T17" fmla="*/ 19 h 39"/>
                <a:gd name="T18" fmla="*/ 20 w 40"/>
                <a:gd name="T19" fmla="*/ 0 h 39"/>
                <a:gd name="T20" fmla="*/ 18 w 40"/>
                <a:gd name="T21" fmla="*/ 21 h 39"/>
                <a:gd name="T22" fmla="*/ 19 w 40"/>
                <a:gd name="T23" fmla="*/ 21 h 39"/>
                <a:gd name="T24" fmla="*/ 23 w 40"/>
                <a:gd name="T25" fmla="*/ 26 h 39"/>
                <a:gd name="T26" fmla="*/ 23 w 40"/>
                <a:gd name="T27" fmla="*/ 31 h 39"/>
                <a:gd name="T28" fmla="*/ 28 w 40"/>
                <a:gd name="T29" fmla="*/ 31 h 39"/>
                <a:gd name="T30" fmla="*/ 28 w 40"/>
                <a:gd name="T31" fmla="*/ 24 h 39"/>
                <a:gd name="T32" fmla="*/ 23 w 40"/>
                <a:gd name="T33" fmla="*/ 20 h 39"/>
                <a:gd name="T34" fmla="*/ 23 w 40"/>
                <a:gd name="T35" fmla="*/ 19 h 39"/>
                <a:gd name="T36" fmla="*/ 28 w 40"/>
                <a:gd name="T37" fmla="*/ 14 h 39"/>
                <a:gd name="T38" fmla="*/ 22 w 40"/>
                <a:gd name="T39" fmla="*/ 8 h 39"/>
                <a:gd name="T40" fmla="*/ 13 w 40"/>
                <a:gd name="T41" fmla="*/ 8 h 39"/>
                <a:gd name="T42" fmla="*/ 13 w 40"/>
                <a:gd name="T43" fmla="*/ 31 h 39"/>
                <a:gd name="T44" fmla="*/ 18 w 40"/>
                <a:gd name="T45" fmla="*/ 31 h 39"/>
                <a:gd name="T46" fmla="*/ 18 w 40"/>
                <a:gd name="T47" fmla="*/ 21 h 39"/>
                <a:gd name="T48" fmla="*/ 18 w 40"/>
                <a:gd name="T49" fmla="*/ 12 h 39"/>
                <a:gd name="T50" fmla="*/ 20 w 40"/>
                <a:gd name="T51" fmla="*/ 12 h 39"/>
                <a:gd name="T52" fmla="*/ 23 w 40"/>
                <a:gd name="T53" fmla="*/ 15 h 39"/>
                <a:gd name="T54" fmla="*/ 20 w 40"/>
                <a:gd name="T55" fmla="*/ 18 h 39"/>
                <a:gd name="T56" fmla="*/ 18 w 40"/>
                <a:gd name="T57" fmla="*/ 18 h 39"/>
                <a:gd name="T58" fmla="*/ 18 w 40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39">
                  <a:moveTo>
                    <a:pt x="20" y="35"/>
                  </a:moveTo>
                  <a:cubicBezTo>
                    <a:pt x="11" y="35"/>
                    <a:pt x="4" y="28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ubicBezTo>
                    <a:pt x="36" y="28"/>
                    <a:pt x="29" y="35"/>
                    <a:pt x="20" y="35"/>
                  </a:cubicBezTo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40" y="30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moveTo>
                    <a:pt x="18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3" y="24"/>
                    <a:pt x="23" y="26"/>
                  </a:cubicBezTo>
                  <a:cubicBezTo>
                    <a:pt x="23" y="28"/>
                    <a:pt x="23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25"/>
                    <a:pt x="28" y="24"/>
                  </a:cubicBezTo>
                  <a:cubicBezTo>
                    <a:pt x="28" y="20"/>
                    <a:pt x="24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7" y="19"/>
                    <a:pt x="28" y="17"/>
                    <a:pt x="28" y="14"/>
                  </a:cubicBezTo>
                  <a:cubicBezTo>
                    <a:pt x="28" y="10"/>
                    <a:pt x="26" y="8"/>
                    <a:pt x="2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8" y="31"/>
                    <a:pt x="18" y="31"/>
                    <a:pt x="18" y="31"/>
                  </a:cubicBezTo>
                  <a:lnTo>
                    <a:pt x="18" y="21"/>
                  </a:lnTo>
                  <a:close/>
                  <a:moveTo>
                    <a:pt x="18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3" y="12"/>
                    <a:pt x="23" y="15"/>
                  </a:cubicBezTo>
                  <a:cubicBezTo>
                    <a:pt x="23" y="16"/>
                    <a:pt x="22" y="18"/>
                    <a:pt x="20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748673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11775" y="1309688"/>
            <a:ext cx="0" cy="2032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5800" y="1295400"/>
            <a:ext cx="2311400" cy="2046288"/>
          </a:xfrm>
        </p:spPr>
        <p:txBody>
          <a:bodyPr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FontTx/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lnSpc>
                <a:spcPct val="100000"/>
              </a:lnSpc>
              <a:spcBef>
                <a:spcPts val="1200"/>
              </a:spcBef>
              <a:buFontTx/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00000"/>
              </a:lnSpc>
              <a:spcBef>
                <a:spcPts val="1200"/>
              </a:spcBef>
              <a:buFontTx/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/>
                </a:solidFill>
              </a:defRPr>
            </a:lvl4pPr>
            <a:lvl5pPr marL="13716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44327" y="1189792"/>
            <a:ext cx="3878523" cy="922419"/>
          </a:xfrm>
        </p:spPr>
        <p:txBody>
          <a:bodyPr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Times"/>
                <a:cs typeface="Time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146081" y="2092326"/>
            <a:ext cx="3768820" cy="4826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1413" y="2943214"/>
            <a:ext cx="1600200" cy="393361"/>
            <a:chOff x="549275" y="601663"/>
            <a:chExt cx="5411788" cy="1330326"/>
          </a:xfrm>
          <a:solidFill>
            <a:schemeClr val="tx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79194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41" name="Shape 39"/>
            <p:cNvSpPr>
              <a:spLocks noChangeArrowheads="1"/>
            </p:cNvSpPr>
            <p:nvPr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37" name="Shape 39"/>
            <p:cNvSpPr>
              <a:spLocks noChangeArrowheads="1"/>
            </p:cNvSpPr>
            <p:nvPr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5800" y="1295400"/>
            <a:ext cx="2311400" cy="2046288"/>
          </a:xfrm>
        </p:spPr>
        <p:txBody>
          <a:bodyPr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FontTx/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lnSpc>
                <a:spcPct val="100000"/>
              </a:lnSpc>
              <a:spcBef>
                <a:spcPts val="1200"/>
              </a:spcBef>
              <a:buFontTx/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685800" indent="0">
              <a:lnSpc>
                <a:spcPct val="100000"/>
              </a:lnSpc>
              <a:spcBef>
                <a:spcPts val="1200"/>
              </a:spcBef>
              <a:buFontTx/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3716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44327" y="1189792"/>
            <a:ext cx="3878523" cy="922419"/>
          </a:xfrm>
        </p:spPr>
        <p:txBody>
          <a:bodyPr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1413" y="2943214"/>
            <a:ext cx="1600200" cy="393361"/>
            <a:chOff x="549275" y="601663"/>
            <a:chExt cx="5411788" cy="1330326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5311775" y="1309688"/>
            <a:ext cx="0" cy="2032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146081" y="2092326"/>
            <a:ext cx="3768820" cy="4826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8626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8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8325" y="3470275"/>
            <a:ext cx="794226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5336" y="1487615"/>
            <a:ext cx="7935251" cy="1981867"/>
          </a:xfrm>
        </p:spPr>
        <p:txBody>
          <a:bodyPr anchor="b" anchorCtr="0">
            <a:normAutofit/>
          </a:bodyPr>
          <a:lstStyle>
            <a:lvl1pPr>
              <a:defRPr sz="4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75336" y="3489723"/>
            <a:ext cx="7935251" cy="1125140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85788" y="776288"/>
            <a:ext cx="1600200" cy="393361"/>
            <a:chOff x="549275" y="601663"/>
            <a:chExt cx="5411788" cy="1330326"/>
          </a:xfrm>
          <a:solidFill>
            <a:schemeClr val="bg2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879850" y="609601"/>
              <a:ext cx="146050" cy="147638"/>
            </a:xfrm>
            <a:custGeom>
              <a:avLst/>
              <a:gdLst>
                <a:gd name="T0" fmla="*/ 20 w 39"/>
                <a:gd name="T1" fmla="*/ 36 h 39"/>
                <a:gd name="T2" fmla="*/ 4 w 39"/>
                <a:gd name="T3" fmla="*/ 19 h 39"/>
                <a:gd name="T4" fmla="*/ 20 w 39"/>
                <a:gd name="T5" fmla="*/ 3 h 39"/>
                <a:gd name="T6" fmla="*/ 36 w 39"/>
                <a:gd name="T7" fmla="*/ 19 h 39"/>
                <a:gd name="T8" fmla="*/ 20 w 39"/>
                <a:gd name="T9" fmla="*/ 36 h 39"/>
                <a:gd name="T10" fmla="*/ 20 w 39"/>
                <a:gd name="T11" fmla="*/ 0 h 39"/>
                <a:gd name="T12" fmla="*/ 0 w 39"/>
                <a:gd name="T13" fmla="*/ 19 h 39"/>
                <a:gd name="T14" fmla="*/ 20 w 39"/>
                <a:gd name="T15" fmla="*/ 39 h 39"/>
                <a:gd name="T16" fmla="*/ 39 w 39"/>
                <a:gd name="T17" fmla="*/ 19 h 39"/>
                <a:gd name="T18" fmla="*/ 20 w 39"/>
                <a:gd name="T19" fmla="*/ 0 h 39"/>
                <a:gd name="T20" fmla="*/ 17 w 39"/>
                <a:gd name="T21" fmla="*/ 21 h 39"/>
                <a:gd name="T22" fmla="*/ 19 w 39"/>
                <a:gd name="T23" fmla="*/ 21 h 39"/>
                <a:gd name="T24" fmla="*/ 22 w 39"/>
                <a:gd name="T25" fmla="*/ 26 h 39"/>
                <a:gd name="T26" fmla="*/ 23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3 w 39"/>
                <a:gd name="T33" fmla="*/ 20 h 39"/>
                <a:gd name="T34" fmla="*/ 23 w 39"/>
                <a:gd name="T35" fmla="*/ 20 h 39"/>
                <a:gd name="T36" fmla="*/ 28 w 39"/>
                <a:gd name="T37" fmla="*/ 14 h 39"/>
                <a:gd name="T38" fmla="*/ 22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20 w 39"/>
                <a:gd name="T51" fmla="*/ 12 h 39"/>
                <a:gd name="T52" fmla="*/ 22 w 39"/>
                <a:gd name="T53" fmla="*/ 15 h 39"/>
                <a:gd name="T54" fmla="*/ 20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20" y="36"/>
                  </a:moveTo>
                  <a:cubicBezTo>
                    <a:pt x="11" y="36"/>
                    <a:pt x="4" y="28"/>
                    <a:pt x="4" y="19"/>
                  </a:cubicBezTo>
                  <a:cubicBezTo>
                    <a:pt x="4" y="11"/>
                    <a:pt x="11" y="3"/>
                    <a:pt x="20" y="3"/>
                  </a:cubicBezTo>
                  <a:cubicBezTo>
                    <a:pt x="29" y="3"/>
                    <a:pt x="36" y="11"/>
                    <a:pt x="36" y="19"/>
                  </a:cubicBezTo>
                  <a:cubicBezTo>
                    <a:pt x="36" y="28"/>
                    <a:pt x="29" y="36"/>
                    <a:pt x="20" y="36"/>
                  </a:cubicBezTo>
                  <a:close/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1" y="39"/>
                    <a:pt x="39" y="30"/>
                    <a:pt x="39" y="19"/>
                  </a:cubicBezTo>
                  <a:cubicBezTo>
                    <a:pt x="39" y="8"/>
                    <a:pt x="31" y="0"/>
                    <a:pt x="20" y="0"/>
                  </a:cubicBezTo>
                  <a:close/>
                  <a:moveTo>
                    <a:pt x="17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3" y="21"/>
                    <a:pt x="22" y="24"/>
                    <a:pt x="22" y="26"/>
                  </a:cubicBezTo>
                  <a:cubicBezTo>
                    <a:pt x="22" y="28"/>
                    <a:pt x="22" y="29"/>
                    <a:pt x="23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7" y="26"/>
                    <a:pt x="27" y="24"/>
                  </a:cubicBezTo>
                  <a:cubicBezTo>
                    <a:pt x="27" y="20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9"/>
                    <a:pt x="28" y="17"/>
                    <a:pt x="28" y="14"/>
                  </a:cubicBezTo>
                  <a:cubicBezTo>
                    <a:pt x="28" y="10"/>
                    <a:pt x="25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16"/>
                    <a:pt x="22" y="18"/>
                    <a:pt x="20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402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7429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7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7083426" y="-220662"/>
              <a:ext cx="146050" cy="147638"/>
            </a:xfrm>
            <a:custGeom>
              <a:avLst/>
              <a:gdLst>
                <a:gd name="T0" fmla="*/ 19 w 39"/>
                <a:gd name="T1" fmla="*/ 35 h 39"/>
                <a:gd name="T2" fmla="*/ 3 w 39"/>
                <a:gd name="T3" fmla="*/ 19 h 39"/>
                <a:gd name="T4" fmla="*/ 19 w 39"/>
                <a:gd name="T5" fmla="*/ 3 h 39"/>
                <a:gd name="T6" fmla="*/ 35 w 39"/>
                <a:gd name="T7" fmla="*/ 19 h 39"/>
                <a:gd name="T8" fmla="*/ 19 w 39"/>
                <a:gd name="T9" fmla="*/ 35 h 39"/>
                <a:gd name="T10" fmla="*/ 19 w 39"/>
                <a:gd name="T11" fmla="*/ 0 h 39"/>
                <a:gd name="T12" fmla="*/ 0 w 39"/>
                <a:gd name="T13" fmla="*/ 19 h 39"/>
                <a:gd name="T14" fmla="*/ 19 w 39"/>
                <a:gd name="T15" fmla="*/ 39 h 39"/>
                <a:gd name="T16" fmla="*/ 39 w 39"/>
                <a:gd name="T17" fmla="*/ 19 h 39"/>
                <a:gd name="T18" fmla="*/ 19 w 39"/>
                <a:gd name="T19" fmla="*/ 0 h 39"/>
                <a:gd name="T20" fmla="*/ 17 w 39"/>
                <a:gd name="T21" fmla="*/ 21 h 39"/>
                <a:gd name="T22" fmla="*/ 18 w 39"/>
                <a:gd name="T23" fmla="*/ 21 h 39"/>
                <a:gd name="T24" fmla="*/ 22 w 39"/>
                <a:gd name="T25" fmla="*/ 26 h 39"/>
                <a:gd name="T26" fmla="*/ 22 w 39"/>
                <a:gd name="T27" fmla="*/ 31 h 39"/>
                <a:gd name="T28" fmla="*/ 28 w 39"/>
                <a:gd name="T29" fmla="*/ 31 h 39"/>
                <a:gd name="T30" fmla="*/ 27 w 39"/>
                <a:gd name="T31" fmla="*/ 24 h 39"/>
                <a:gd name="T32" fmla="*/ 22 w 39"/>
                <a:gd name="T33" fmla="*/ 19 h 39"/>
                <a:gd name="T34" fmla="*/ 22 w 39"/>
                <a:gd name="T35" fmla="*/ 19 h 39"/>
                <a:gd name="T36" fmla="*/ 27 w 39"/>
                <a:gd name="T37" fmla="*/ 14 h 39"/>
                <a:gd name="T38" fmla="*/ 21 w 39"/>
                <a:gd name="T39" fmla="*/ 8 h 39"/>
                <a:gd name="T40" fmla="*/ 12 w 39"/>
                <a:gd name="T41" fmla="*/ 8 h 39"/>
                <a:gd name="T42" fmla="*/ 12 w 39"/>
                <a:gd name="T43" fmla="*/ 31 h 39"/>
                <a:gd name="T44" fmla="*/ 17 w 39"/>
                <a:gd name="T45" fmla="*/ 31 h 39"/>
                <a:gd name="T46" fmla="*/ 17 w 39"/>
                <a:gd name="T47" fmla="*/ 21 h 39"/>
                <a:gd name="T48" fmla="*/ 17 w 39"/>
                <a:gd name="T49" fmla="*/ 12 h 39"/>
                <a:gd name="T50" fmla="*/ 19 w 39"/>
                <a:gd name="T51" fmla="*/ 12 h 39"/>
                <a:gd name="T52" fmla="*/ 22 w 39"/>
                <a:gd name="T53" fmla="*/ 15 h 39"/>
                <a:gd name="T54" fmla="*/ 19 w 39"/>
                <a:gd name="T55" fmla="*/ 18 h 39"/>
                <a:gd name="T56" fmla="*/ 17 w 39"/>
                <a:gd name="T57" fmla="*/ 18 h 39"/>
                <a:gd name="T58" fmla="*/ 17 w 39"/>
                <a:gd name="T59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19" y="35"/>
                  </a:moveTo>
                  <a:cubicBezTo>
                    <a:pt x="10" y="35"/>
                    <a:pt x="3" y="28"/>
                    <a:pt x="3" y="19"/>
                  </a:cubicBezTo>
                  <a:cubicBezTo>
                    <a:pt x="3" y="10"/>
                    <a:pt x="10" y="3"/>
                    <a:pt x="19" y="3"/>
                  </a:cubicBezTo>
                  <a:cubicBezTo>
                    <a:pt x="28" y="3"/>
                    <a:pt x="35" y="10"/>
                    <a:pt x="35" y="19"/>
                  </a:cubicBezTo>
                  <a:cubicBezTo>
                    <a:pt x="35" y="28"/>
                    <a:pt x="28" y="35"/>
                    <a:pt x="19" y="35"/>
                  </a:cubicBezTo>
                  <a:close/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2" y="21"/>
                    <a:pt x="22" y="24"/>
                    <a:pt x="22" y="26"/>
                  </a:cubicBezTo>
                  <a:cubicBezTo>
                    <a:pt x="22" y="28"/>
                    <a:pt x="22" y="29"/>
                    <a:pt x="22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0"/>
                    <a:pt x="27" y="25"/>
                    <a:pt x="27" y="24"/>
                  </a:cubicBezTo>
                  <a:cubicBezTo>
                    <a:pt x="27" y="20"/>
                    <a:pt x="24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6" y="19"/>
                    <a:pt x="27" y="17"/>
                    <a:pt x="27" y="14"/>
                  </a:cubicBezTo>
                  <a:cubicBezTo>
                    <a:pt x="27" y="10"/>
                    <a:pt x="25" y="8"/>
                    <a:pt x="2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1"/>
                    <a:pt x="17" y="31"/>
                    <a:pt x="17" y="31"/>
                  </a:cubicBezTo>
                  <a:lnTo>
                    <a:pt x="17" y="21"/>
                  </a:lnTo>
                  <a:close/>
                  <a:moveTo>
                    <a:pt x="17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1" y="12"/>
                    <a:pt x="22" y="12"/>
                    <a:pt x="22" y="15"/>
                  </a:cubicBezTo>
                  <a:cubicBezTo>
                    <a:pt x="22" y="16"/>
                    <a:pt x="21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909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30200"/>
            <a:ext cx="80010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2613" y="1428750"/>
            <a:ext cx="8002587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92" r:id="rId2"/>
    <p:sldLayoutId id="2147484169" r:id="rId3"/>
    <p:sldLayoutId id="2147484287" r:id="rId4"/>
    <p:sldLayoutId id="2147484286" r:id="rId5"/>
    <p:sldLayoutId id="2147484172" r:id="rId6"/>
    <p:sldLayoutId id="2147484277" r:id="rId7"/>
    <p:sldLayoutId id="2147484188" r:id="rId8"/>
    <p:sldLayoutId id="2147484275" r:id="rId9"/>
    <p:sldLayoutId id="2147484266" r:id="rId10"/>
    <p:sldLayoutId id="2147484273" r:id="rId11"/>
    <p:sldLayoutId id="2147484259" r:id="rId12"/>
    <p:sldLayoutId id="2147484174" r:id="rId13"/>
    <p:sldLayoutId id="2147484242" r:id="rId14"/>
    <p:sldLayoutId id="2147484294" r:id="rId15"/>
    <p:sldLayoutId id="2147484296" r:id="rId16"/>
    <p:sldLayoutId id="2147484180" r:id="rId17"/>
    <p:sldLayoutId id="2147484253" r:id="rId18"/>
    <p:sldLayoutId id="2147484245" r:id="rId19"/>
    <p:sldLayoutId id="2147484254" r:id="rId20"/>
    <p:sldLayoutId id="2147484255" r:id="rId21"/>
    <p:sldLayoutId id="2147484291" r:id="rId22"/>
    <p:sldLayoutId id="2147484295" r:id="rId23"/>
    <p:sldLayoutId id="2147484297" r:id="rId24"/>
    <p:sldLayoutId id="2147484257" r:id="rId25"/>
    <p:sldLayoutId id="2147484289" r:id="rId26"/>
    <p:sldLayoutId id="2147484256" r:id="rId27"/>
    <p:sldLayoutId id="2147484290" r:id="rId28"/>
    <p:sldLayoutId id="2147484237" r:id="rId29"/>
    <p:sldLayoutId id="2147484239" r:id="rId30"/>
    <p:sldLayoutId id="2147484268" r:id="rId31"/>
    <p:sldLayoutId id="2147484284" r:id="rId32"/>
    <p:sldLayoutId id="2147484247" r:id="rId33"/>
    <p:sldLayoutId id="2147484285" r:id="rId34"/>
    <p:sldLayoutId id="2147484271" r:id="rId35"/>
    <p:sldLayoutId id="2147484240" r:id="rId36"/>
  </p:sldLayoutIdLst>
  <p:transition spd="med">
    <p:fade/>
  </p:transition>
  <p:hf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 baseline="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9pPr>
    </p:titleStyle>
    <p:bodyStyle>
      <a:lvl1pPr marL="171450" indent="-171450" algn="l" defTabSz="685800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290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51435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68580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0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914400" indent="-22860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0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5400">
          <p15:clr>
            <a:srgbClr val="F26B43"/>
          </p15:clr>
        </p15:guide>
        <p15:guide id="3" pos="360">
          <p15:clr>
            <a:srgbClr val="F26B43"/>
          </p15:clr>
        </p15:guide>
        <p15:guide id="4" orient="horz" pos="306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orient="horz" pos="210">
          <p15:clr>
            <a:srgbClr val="F26B43"/>
          </p15:clr>
        </p15:guide>
        <p15:guide id="7" orient="horz" pos="9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StarSpace" TargetMode="External"/><Relationship Id="rId2" Type="http://schemas.openxmlformats.org/officeDocument/2006/relationships/hyperlink" Target="https://github.com/facebook/bAbI-tasks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pdf/1604.06045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542A0-BA60-4151-B95A-3FF59F55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3" name="Shape 105">
            <a:extLst>
              <a:ext uri="{FF2B5EF4-FFF2-40B4-BE49-F238E27FC236}">
                <a16:creationId xmlns:a16="http://schemas.microsoft.com/office/drawing/2014/main" id="{328D7AD8-D8EF-4034-8175-4130BC5927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3687" b="33684"/>
          <a:stretch/>
        </p:blipFill>
        <p:spPr>
          <a:xfrm>
            <a:off x="442857" y="341644"/>
            <a:ext cx="8139168" cy="3326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AA85C-12EE-4697-8A62-3B903C7335CD}"/>
              </a:ext>
            </a:extLst>
          </p:cNvPr>
          <p:cNvSpPr txBox="1"/>
          <p:nvPr/>
        </p:nvSpPr>
        <p:spPr>
          <a:xfrm>
            <a:off x="561975" y="3388755"/>
            <a:ext cx="5506497" cy="160025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ct val="170000"/>
              </a:lnSpc>
            </a:pPr>
            <a:r>
              <a:rPr lang="en" sz="3600" dirty="0">
                <a:latin typeface="+mj-lt"/>
              </a:rPr>
              <a:t>The Capuchin Text Classifier (</a:t>
            </a:r>
            <a:r>
              <a:rPr lang="en-IN" sz="3600" dirty="0">
                <a:latin typeface="+mj-lt"/>
              </a:rPr>
              <a:t>CTC)</a:t>
            </a:r>
            <a:endParaRPr lang="en-IN" sz="1800" dirty="0">
              <a:latin typeface="+mj-lt"/>
            </a:endParaRPr>
          </a:p>
          <a:p>
            <a:r>
              <a:rPr lang="en-IN" sz="1800" dirty="0">
                <a:latin typeface="+mj-lt"/>
              </a:rPr>
              <a:t>Mallikarjunarao Kosuri</a:t>
            </a:r>
          </a:p>
        </p:txBody>
      </p:sp>
    </p:spTree>
    <p:extLst>
      <p:ext uri="{BB962C8B-B14F-4D97-AF65-F5344CB8AC3E}">
        <p14:creationId xmlns:p14="http://schemas.microsoft.com/office/powerpoint/2010/main" val="290354909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59EB-28E1-406C-8FA0-3C431525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5B11-7608-467A-A139-AE9CA8513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4" name="Shape 136">
            <a:extLst>
              <a:ext uri="{FF2B5EF4-FFF2-40B4-BE49-F238E27FC236}">
                <a16:creationId xmlns:a16="http://schemas.microsoft.com/office/drawing/2014/main" id="{6364CA39-69E0-42D1-9069-EE2F01DF6892}"/>
              </a:ext>
            </a:extLst>
          </p:cNvPr>
          <p:cNvPicPr preferRelativeResize="0">
            <a:picLocks noGrp="1"/>
          </p:cNvPicPr>
          <p:nvPr>
            <p:ph sz="quarter" idx="1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07" y="1430338"/>
            <a:ext cx="5953124" cy="2976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998347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330F-D464-44B5-9A58-6014F5F6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5284-810D-43A3-9CBA-CD616EBD46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Improving YANG parsing on data, data-filter, operation APIs</a:t>
            </a:r>
          </a:p>
          <a:p>
            <a:r>
              <a:rPr lang="en-IN" dirty="0"/>
              <a:t>Use wide Varity of data generation sources, for e.g. SNMP, YANG, etc.</a:t>
            </a:r>
          </a:p>
          <a:p>
            <a:r>
              <a:rPr lang="en-IN" dirty="0"/>
              <a:t>Task generation for testing text understanding and reasoning  </a:t>
            </a:r>
            <a:r>
              <a:rPr lang="en-IN" dirty="0">
                <a:hlinkClick r:id="rId2"/>
              </a:rPr>
              <a:t>https://github.com/facebook/bAbI-tasks</a:t>
            </a:r>
            <a:r>
              <a:rPr lang="en-IN" dirty="0"/>
              <a:t> </a:t>
            </a:r>
          </a:p>
          <a:p>
            <a:r>
              <a:rPr lang="en-IN" dirty="0"/>
              <a:t>Learning embeddings for classification, retrieval and ranking. </a:t>
            </a:r>
            <a:r>
              <a:rPr lang="en-IN" dirty="0">
                <a:hlinkClick r:id="rId3"/>
              </a:rPr>
              <a:t>https://github.com/facebookresearch/StarSpace</a:t>
            </a:r>
            <a:endParaRPr lang="en-IN" dirty="0"/>
          </a:p>
          <a:p>
            <a:r>
              <a:rPr lang="en-IN" dirty="0"/>
              <a:t>Dialog based language learning </a:t>
            </a:r>
            <a:r>
              <a:rPr lang="en-IN" dirty="0">
                <a:hlinkClick r:id="rId4"/>
              </a:rPr>
              <a:t>https://arxiv.org/pdf/1604.06045.pdf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A865-F11B-4826-932A-A371DD43D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832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CF1F6D0-0CB1-496C-A4F8-729FBBAA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Thank you.</a:t>
            </a:r>
            <a:br>
              <a:rPr lang="en-IN" dirty="0"/>
            </a:br>
            <a:r>
              <a:rPr lang="en-IN" dirty="0"/>
              <a:t>A&amp;Z?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148EF-E52C-4B43-A4BE-E2A4A02B4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1623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36B3453-BCCA-4295-B564-400DB9B42F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282" r="9282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60B9-C634-4F4E-AFFD-E559E9C77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5FD1B-FF00-47EE-816A-5025040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Capuchin Monkeys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B7F54-ACED-484E-9DC6-E275C85A7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Capuchin Monkeys are very intelligent </a:t>
            </a:r>
            <a:r>
              <a:rPr lang="en-IN" dirty="0">
                <a:latin typeface="Arial"/>
                <a:ea typeface="Arial"/>
                <a:cs typeface="Arial"/>
                <a:sym typeface="Arial"/>
              </a:rPr>
              <a:t>animal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, they teaches human how to use tools to survive.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646F7-EE5B-42F7-9B31-FC8F7E239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4558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D9A81-67D3-4B66-8230-D7D172E6F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It’s all about</a:t>
            </a:r>
          </a:p>
          <a:p>
            <a:r>
              <a:rPr lang="en-IN" dirty="0"/>
              <a:t>To-do, we need classifier</a:t>
            </a:r>
          </a:p>
          <a:p>
            <a:r>
              <a:rPr lang="en-IN" dirty="0"/>
              <a:t>Market Pricing</a:t>
            </a:r>
          </a:p>
          <a:p>
            <a:r>
              <a:rPr lang="en-IN" dirty="0"/>
              <a:t>Motivation factors</a:t>
            </a:r>
          </a:p>
          <a:p>
            <a:r>
              <a:rPr lang="en-IN" dirty="0"/>
              <a:t>How does CTC works</a:t>
            </a:r>
          </a:p>
          <a:p>
            <a:r>
              <a:rPr lang="en-IN" dirty="0"/>
              <a:t>Demo</a:t>
            </a:r>
          </a:p>
          <a:p>
            <a:r>
              <a:rPr lang="en-IN" dirty="0"/>
              <a:t>Q&amp;A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E3679-4CE1-4F49-8D0A-C4AE95489E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8D28-DFEB-4940-A583-DCDDCA242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Will be a 10 </a:t>
            </a:r>
            <a:r>
              <a:rPr lang="en-IN"/>
              <a:t>min discussion?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76707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BA025B-D7C4-4EF5-A4B8-3C12C6C6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70" y="2200589"/>
            <a:ext cx="1961558" cy="19615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3540D-5FEE-4C68-8D63-8FD5C402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651153"/>
          </a:xfrm>
        </p:spPr>
        <p:txBody>
          <a:bodyPr/>
          <a:lstStyle/>
          <a:p>
            <a:r>
              <a:rPr lang="en-IN" dirty="0"/>
              <a:t>It’s all about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9DEDE-A45F-4CA5-A7B3-2E8579021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799690-7870-4149-A37D-722F2CD2C885}"/>
              </a:ext>
            </a:extLst>
          </p:cNvPr>
          <p:cNvGrpSpPr/>
          <p:nvPr/>
        </p:nvGrpSpPr>
        <p:grpSpPr>
          <a:xfrm>
            <a:off x="5430410" y="2571750"/>
            <a:ext cx="2341601" cy="1687423"/>
            <a:chOff x="4781441" y="1328081"/>
            <a:chExt cx="3107864" cy="20497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70E4C1-897E-4C7B-AA92-D008D4DC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8792" y="1480661"/>
              <a:ext cx="1174122" cy="9191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B004C9-33F1-4147-827F-B583AACFC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46" r="32346"/>
            <a:stretch/>
          </p:blipFill>
          <p:spPr>
            <a:xfrm>
              <a:off x="7263057" y="1328081"/>
              <a:ext cx="626248" cy="9191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4DC72-D77E-406C-A747-D90D5FF2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1441" y="1555275"/>
              <a:ext cx="671216" cy="13839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74DDB4-F681-40BF-B3E4-D60CDD14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6042" y="2364745"/>
              <a:ext cx="1042879" cy="10130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F629C9-8FBD-4F63-85D3-D6C594B10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493" y="2411109"/>
            <a:ext cx="2158980" cy="1799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Callout: Bent Line with Border and Accent Bar 17">
            <a:extLst>
              <a:ext uri="{FF2B5EF4-FFF2-40B4-BE49-F238E27FC236}">
                <a16:creationId xmlns:a16="http://schemas.microsoft.com/office/drawing/2014/main" id="{B12D5470-996E-4116-9DE8-492118683850}"/>
              </a:ext>
            </a:extLst>
          </p:cNvPr>
          <p:cNvSpPr/>
          <p:nvPr/>
        </p:nvSpPr>
        <p:spPr>
          <a:xfrm>
            <a:off x="2029764" y="1117360"/>
            <a:ext cx="1175660" cy="6511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8420"/>
              <a:gd name="adj6" fmla="val -19081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2"/>
                </a:solidFill>
                <a:latin typeface="Bradley Hand ITC" panose="03070402050302030203" pitchFamily="66" charset="0"/>
              </a:rPr>
              <a:t>NLP</a:t>
            </a:r>
          </a:p>
          <a:p>
            <a:pPr algn="ctr"/>
            <a:r>
              <a:rPr lang="en-IN" sz="2400" dirty="0">
                <a:solidFill>
                  <a:schemeClr val="accent2"/>
                </a:solidFill>
                <a:latin typeface="Bradley Hand ITC" panose="03070402050302030203" pitchFamily="66" charset="0"/>
              </a:rPr>
              <a:t>Voice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2FC06-518B-494B-8354-5D97D0F76127}"/>
              </a:ext>
            </a:extLst>
          </p:cNvPr>
          <p:cNvSpPr txBox="1"/>
          <p:nvPr/>
        </p:nvSpPr>
        <p:spPr>
          <a:xfrm>
            <a:off x="4148364" y="368207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76908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88143A-4618-4D9E-B6F3-B0C54968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To-do, we need classifier …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98138C0-9147-40EA-99E4-787A4EC4BFDC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900767448"/>
              </p:ext>
            </p:extLst>
          </p:nvPr>
        </p:nvGraphicFramePr>
        <p:xfrm>
          <a:off x="581025" y="1450435"/>
          <a:ext cx="7964488" cy="297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6874-D929-4800-A31E-FE58C059D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468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7B6E2-46AF-40EE-BCBE-DB1EAFDB29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16" r="816"/>
          <a:stretch>
            <a:fillRect/>
          </a:stretch>
        </p:blipFill>
        <p:spPr>
          <a:xfrm>
            <a:off x="585817" y="682841"/>
            <a:ext cx="5431328" cy="3750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24EF3-3437-436A-8391-155DC83A3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474F-6147-496B-A6F1-C10DDD8D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DD019-F2DE-4104-83DD-3D7956732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I think we are classifying though sales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F340-E71B-48DB-9680-6F6A1F6FD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8CCCF-5D65-49A1-932C-0341AAA90DCE}"/>
              </a:ext>
            </a:extLst>
          </p:cNvPr>
          <p:cNvSpPr/>
          <p:nvPr/>
        </p:nvSpPr>
        <p:spPr>
          <a:xfrm>
            <a:off x="1428750" y="3276600"/>
            <a:ext cx="958850" cy="1079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F97E2-C53B-4A88-85E6-422626AA20F7}"/>
              </a:ext>
            </a:extLst>
          </p:cNvPr>
          <p:cNvSpPr/>
          <p:nvPr/>
        </p:nvSpPr>
        <p:spPr>
          <a:xfrm>
            <a:off x="679450" y="4210050"/>
            <a:ext cx="1301750" cy="1079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41B15-2CE6-4217-9FFE-E99C582C4C32}"/>
              </a:ext>
            </a:extLst>
          </p:cNvPr>
          <p:cNvSpPr/>
          <p:nvPr/>
        </p:nvSpPr>
        <p:spPr>
          <a:xfrm>
            <a:off x="2489200" y="3282950"/>
            <a:ext cx="546100" cy="10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76123C-F284-4355-A5EA-747F8BE9ED9C}"/>
              </a:ext>
            </a:extLst>
          </p:cNvPr>
          <p:cNvSpPr/>
          <p:nvPr/>
        </p:nvSpPr>
        <p:spPr>
          <a:xfrm>
            <a:off x="3149600" y="3282950"/>
            <a:ext cx="1002507" cy="10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84187462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4D74-0B3F-4C72-BF5B-AA614923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Market Prices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FEDD1D-1B98-41CD-8FC0-C678D8C23CAB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36077024"/>
              </p:ext>
            </p:extLst>
          </p:nvPr>
        </p:nvGraphicFramePr>
        <p:xfrm>
          <a:off x="581025" y="1430338"/>
          <a:ext cx="7964487" cy="2357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54829">
                  <a:extLst>
                    <a:ext uri="{9D8B030D-6E8A-4147-A177-3AD203B41FA5}">
                      <a16:colId xmlns:a16="http://schemas.microsoft.com/office/drawing/2014/main" val="1606294808"/>
                    </a:ext>
                  </a:extLst>
                </a:gridCol>
                <a:gridCol w="2654829">
                  <a:extLst>
                    <a:ext uri="{9D8B030D-6E8A-4147-A177-3AD203B41FA5}">
                      <a16:colId xmlns:a16="http://schemas.microsoft.com/office/drawing/2014/main" val="1672586217"/>
                    </a:ext>
                  </a:extLst>
                </a:gridCol>
                <a:gridCol w="2654829">
                  <a:extLst>
                    <a:ext uri="{9D8B030D-6E8A-4147-A177-3AD203B41FA5}">
                      <a16:colId xmlns:a16="http://schemas.microsoft.com/office/drawing/2014/main" val="396069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 month (Approximately based on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 year (Approximately based on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7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Around 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IBM Watson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Around 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Monkey Learn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3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Salesforce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5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Wolfram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1335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5782-01AE-4803-93EB-EEC362D5A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5031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88143A-4618-4D9E-B6F3-B0C54968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factors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98138C0-9147-40EA-99E4-787A4EC4BFDC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933237676"/>
              </p:ext>
            </p:extLst>
          </p:nvPr>
        </p:nvGraphicFramePr>
        <p:xfrm>
          <a:off x="589756" y="1354138"/>
          <a:ext cx="7964488" cy="297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6874-D929-4800-A31E-FE58C059D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1" name="Callout: Bent Line with Border and Accent Bar 20">
            <a:extLst>
              <a:ext uri="{FF2B5EF4-FFF2-40B4-BE49-F238E27FC236}">
                <a16:creationId xmlns:a16="http://schemas.microsoft.com/office/drawing/2014/main" id="{3299F321-A05D-4BEC-B142-BF21CC6B980D}"/>
              </a:ext>
            </a:extLst>
          </p:cNvPr>
          <p:cNvSpPr/>
          <p:nvPr/>
        </p:nvSpPr>
        <p:spPr>
          <a:xfrm>
            <a:off x="959671" y="1128851"/>
            <a:ext cx="1099930" cy="45057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94"/>
              <a:gd name="adj6" fmla="val 393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Data curation</a:t>
            </a:r>
          </a:p>
        </p:txBody>
      </p:sp>
      <p:sp>
        <p:nvSpPr>
          <p:cNvPr id="23" name="Callout: Bent Line with Border and Accent Bar 22">
            <a:extLst>
              <a:ext uri="{FF2B5EF4-FFF2-40B4-BE49-F238E27FC236}">
                <a16:creationId xmlns:a16="http://schemas.microsoft.com/office/drawing/2014/main" id="{D4F5F6BF-D609-41DB-9D9E-DC38389B5F56}"/>
              </a:ext>
            </a:extLst>
          </p:cNvPr>
          <p:cNvSpPr/>
          <p:nvPr/>
        </p:nvSpPr>
        <p:spPr>
          <a:xfrm>
            <a:off x="4100975" y="1128851"/>
            <a:ext cx="1099930" cy="45057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0147"/>
              <a:gd name="adj6" fmla="val 2682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Based on Intents</a:t>
            </a:r>
          </a:p>
        </p:txBody>
      </p:sp>
      <p:sp>
        <p:nvSpPr>
          <p:cNvPr id="24" name="Callout: Bent Line with Border and Accent Bar 23">
            <a:extLst>
              <a:ext uri="{FF2B5EF4-FFF2-40B4-BE49-F238E27FC236}">
                <a16:creationId xmlns:a16="http://schemas.microsoft.com/office/drawing/2014/main" id="{258017E1-F43D-4B34-BA41-7B28D86A42E8}"/>
              </a:ext>
            </a:extLst>
          </p:cNvPr>
          <p:cNvSpPr/>
          <p:nvPr/>
        </p:nvSpPr>
        <p:spPr>
          <a:xfrm>
            <a:off x="6087373" y="1128851"/>
            <a:ext cx="1099930" cy="45057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8971"/>
              <a:gd name="adj6" fmla="val 1598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/>
              <a:t>Based on Parts Of Speech</a:t>
            </a:r>
            <a:endParaRPr lang="en-IN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658BC-4378-487D-88D0-F4CF8FEF83A1}"/>
              </a:ext>
            </a:extLst>
          </p:cNvPr>
          <p:cNvGrpSpPr/>
          <p:nvPr/>
        </p:nvGrpSpPr>
        <p:grpSpPr>
          <a:xfrm>
            <a:off x="585853" y="3147901"/>
            <a:ext cx="8130173" cy="1050065"/>
            <a:chOff x="585853" y="3147901"/>
            <a:chExt cx="8130173" cy="1050065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AE0F4592-9518-458A-93E7-E542C477A498}"/>
                </a:ext>
              </a:extLst>
            </p:cNvPr>
            <p:cNvSpPr/>
            <p:nvPr/>
          </p:nvSpPr>
          <p:spPr>
            <a:xfrm rot="16200000">
              <a:off x="4545371" y="27311"/>
              <a:ext cx="211137" cy="8130173"/>
            </a:xfrm>
            <a:prstGeom prst="leftBracket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Callout: Bent Line with Border and Accent Bar 10">
              <a:extLst>
                <a:ext uri="{FF2B5EF4-FFF2-40B4-BE49-F238E27FC236}">
                  <a16:creationId xmlns:a16="http://schemas.microsoft.com/office/drawing/2014/main" id="{F0A2C7B7-5C39-4DB6-8E68-BC64B4EAD262}"/>
                </a:ext>
              </a:extLst>
            </p:cNvPr>
            <p:cNvSpPr/>
            <p:nvPr/>
          </p:nvSpPr>
          <p:spPr>
            <a:xfrm>
              <a:off x="2544509" y="3147901"/>
              <a:ext cx="1246413" cy="5504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7499"/>
                <a:gd name="adj6" fmla="val -4241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Sequential Process</a:t>
              </a:r>
            </a:p>
          </p:txBody>
        </p:sp>
      </p:grpSp>
      <p:sp>
        <p:nvSpPr>
          <p:cNvPr id="3" name="Callout: Bent Line with Border and Accent Bar 2">
            <a:extLst>
              <a:ext uri="{FF2B5EF4-FFF2-40B4-BE49-F238E27FC236}">
                <a16:creationId xmlns:a16="http://schemas.microsoft.com/office/drawing/2014/main" id="{D5573DCA-4473-4D0D-920E-35C5EFDBBB83}"/>
              </a:ext>
            </a:extLst>
          </p:cNvPr>
          <p:cNvSpPr/>
          <p:nvPr/>
        </p:nvSpPr>
        <p:spPr>
          <a:xfrm>
            <a:off x="6830787" y="3285811"/>
            <a:ext cx="1165451" cy="55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8290"/>
              <a:gd name="adj6" fmla="val 7059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User has to process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70EF3-765E-4E32-8643-349DC86A33DF}"/>
              </a:ext>
            </a:extLst>
          </p:cNvPr>
          <p:cNvSpPr txBox="1"/>
          <p:nvPr/>
        </p:nvSpPr>
        <p:spPr>
          <a:xfrm>
            <a:off x="4193739" y="4092397"/>
            <a:ext cx="448599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r>
              <a:rPr lang="en-IN" sz="4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ante" panose="020B0604020202020204" pitchFamily="18" charset="0"/>
              </a:rPr>
              <a:t>$</a:t>
            </a:r>
            <a:endParaRPr lang="en-IN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9738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88143A-4618-4D9E-B6F3-B0C54968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CTC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6874-D929-4800-A31E-FE58C059D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067A2-DF9F-4C9F-8D6A-37B4C4A0F124}"/>
              </a:ext>
            </a:extLst>
          </p:cNvPr>
          <p:cNvSpPr/>
          <p:nvPr/>
        </p:nvSpPr>
        <p:spPr>
          <a:xfrm>
            <a:off x="3806349" y="3600871"/>
            <a:ext cx="1531299" cy="38282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B09624A1-CB98-4216-96C6-C9DFFEFD0F8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84988651"/>
              </p:ext>
            </p:extLst>
          </p:nvPr>
        </p:nvGraphicFramePr>
        <p:xfrm>
          <a:off x="581025" y="1430338"/>
          <a:ext cx="7964488" cy="297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llout: Bent Line with Border and Accent Bar 7">
            <a:extLst>
              <a:ext uri="{FF2B5EF4-FFF2-40B4-BE49-F238E27FC236}">
                <a16:creationId xmlns:a16="http://schemas.microsoft.com/office/drawing/2014/main" id="{888E2794-EE48-49F3-A610-90A3A923B975}"/>
              </a:ext>
            </a:extLst>
          </p:cNvPr>
          <p:cNvSpPr/>
          <p:nvPr/>
        </p:nvSpPr>
        <p:spPr>
          <a:xfrm>
            <a:off x="959670" y="1128850"/>
            <a:ext cx="1955808" cy="5740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3617"/>
              <a:gd name="adj6" fmla="val 1169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Natural language generation from “X” models</a:t>
            </a:r>
          </a:p>
        </p:txBody>
      </p:sp>
    </p:spTree>
    <p:extLst>
      <p:ext uri="{BB962C8B-B14F-4D97-AF65-F5344CB8AC3E}">
        <p14:creationId xmlns:p14="http://schemas.microsoft.com/office/powerpoint/2010/main" val="251540649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ADTRAN">
  <a:themeElements>
    <a:clrScheme name="Custom 4">
      <a:dk1>
        <a:srgbClr val="262626"/>
      </a:dk1>
      <a:lt1>
        <a:sysClr val="window" lastClr="FFFFFF"/>
      </a:lt1>
      <a:dk2>
        <a:srgbClr val="767171"/>
      </a:dk2>
      <a:lt2>
        <a:srgbClr val="E7E6E6"/>
      </a:lt2>
      <a:accent1>
        <a:srgbClr val="2BAA96"/>
      </a:accent1>
      <a:accent2>
        <a:srgbClr val="E2136C"/>
      </a:accent2>
      <a:accent3>
        <a:srgbClr val="94268B"/>
      </a:accent3>
      <a:accent4>
        <a:srgbClr val="00AEEF"/>
      </a:accent4>
      <a:accent5>
        <a:srgbClr val="F15922"/>
      </a:accent5>
      <a:accent6>
        <a:srgbClr val="144997"/>
      </a:accent6>
      <a:hlink>
        <a:srgbClr val="00AEEF"/>
      </a:hlink>
      <a:folHlink>
        <a:srgbClr val="F15922"/>
      </a:folHlink>
    </a:clrScheme>
    <a:fontScheme name="Custom 20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shade val="50000"/>
            </a:schemeClr>
          </a:solidFill>
        </a:ln>
      </a:spPr>
      <a:bodyPr rtlCol="0" anchor="ctr"/>
      <a:lstStyle>
        <a:defPPr algn="ctr"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45720" rIns="91440" bIns="45720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TRAN" id="{8321E077-59BA-4CFD-832C-B6056110B646}" vid="{950A94B1-2531-4B62-A211-364CA2919E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ADTRAN</Template>
  <TotalTime>1117</TotalTime>
  <Words>350</Words>
  <Application>Microsoft Office PowerPoint</Application>
  <PresentationFormat>On-screen Show (16:9)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ＭＳ Ｐゴシック</vt:lpstr>
      <vt:lpstr>Arial</vt:lpstr>
      <vt:lpstr>Bradley Hand ITC</vt:lpstr>
      <vt:lpstr>Dante</vt:lpstr>
      <vt:lpstr>Minion Pro</vt:lpstr>
      <vt:lpstr>Montserrat-Regular</vt:lpstr>
      <vt:lpstr>Times</vt:lpstr>
      <vt:lpstr>Times New Roman</vt:lpstr>
      <vt:lpstr>Wingdings</vt:lpstr>
      <vt:lpstr>ADTRAN</vt:lpstr>
      <vt:lpstr>PowerPoint Presentation</vt:lpstr>
      <vt:lpstr>Capuchin Monkeys</vt:lpstr>
      <vt:lpstr>PowerPoint Presentation</vt:lpstr>
      <vt:lpstr>It’s all about</vt:lpstr>
      <vt:lpstr>To-do, we need classifier …</vt:lpstr>
      <vt:lpstr>An example</vt:lpstr>
      <vt:lpstr>Market Prices</vt:lpstr>
      <vt:lpstr>Motivation factors</vt:lpstr>
      <vt:lpstr>How does CTC works</vt:lpstr>
      <vt:lpstr>Demo</vt:lpstr>
      <vt:lpstr>Future work</vt:lpstr>
      <vt:lpstr>Thank you. A&amp;Z?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Mallikarjunarao Kosuri</dc:creator>
  <cp:lastModifiedBy>Mallikarjunarao Kosuri</cp:lastModifiedBy>
  <cp:revision>121</cp:revision>
  <dcterms:created xsi:type="dcterms:W3CDTF">2017-12-05T10:55:04Z</dcterms:created>
  <dcterms:modified xsi:type="dcterms:W3CDTF">2017-12-08T08:50:25Z</dcterms:modified>
</cp:coreProperties>
</file>